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Fira Sans Extra Condensed"/>
      <p:regular r:id="rId29"/>
      <p:bold r:id="rId30"/>
      <p:italic r:id="rId31"/>
      <p:boldItalic r:id="rId32"/>
    </p:embeddedFont>
    <p:embeddedFont>
      <p:font typeface="Fira Sans Extra Condensed SemiBold"/>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FABADFC-A1FD-4423-9422-4CF7996D159C}">
  <a:tblStyle styleId="{3FABADFC-A1FD-4423-9422-4CF7996D15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ExtraCondense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italic.fntdata"/><Relationship Id="rId30" Type="http://schemas.openxmlformats.org/officeDocument/2006/relationships/font" Target="fonts/FiraSansExtraCondensed-bold.fntdata"/><Relationship Id="rId11" Type="http://schemas.openxmlformats.org/officeDocument/2006/relationships/slide" Target="slides/slide6.xml"/><Relationship Id="rId33" Type="http://schemas.openxmlformats.org/officeDocument/2006/relationships/font" Target="fonts/FiraSansExtraCondensedSemiBold-regular.fntdata"/><Relationship Id="rId10" Type="http://schemas.openxmlformats.org/officeDocument/2006/relationships/slide" Target="slides/slide5.xml"/><Relationship Id="rId32" Type="http://schemas.openxmlformats.org/officeDocument/2006/relationships/font" Target="fonts/FiraSansExtraCondensed-boldItalic.fntdata"/><Relationship Id="rId13" Type="http://schemas.openxmlformats.org/officeDocument/2006/relationships/slide" Target="slides/slide8.xml"/><Relationship Id="rId35" Type="http://schemas.openxmlformats.org/officeDocument/2006/relationships/font" Target="fonts/FiraSansExtraCondensedSemiBold-italic.fntdata"/><Relationship Id="rId12" Type="http://schemas.openxmlformats.org/officeDocument/2006/relationships/slide" Target="slides/slide7.xml"/><Relationship Id="rId34" Type="http://schemas.openxmlformats.org/officeDocument/2006/relationships/font" Target="fonts/FiraSansExtraCondensedSemiBold-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FiraSansExtraCondensedSemi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dcb566e1d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dcb566e1d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b4dce15fd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b4dce15fd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b4dce15fd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b4dce15fd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b4dce15fd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b4dce15fd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b4dce15fd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b4dce15fd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b4dce15fd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b4dce15fd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b4dce15fd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b4dce15fd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b4dce15fd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b4dce15fd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b4dce15fde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b4dce15fde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b4dce15fd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b4dce15fd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b4dce15fde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b4dce15fde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e96fd5876e_0_1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e96fd5876e_0_1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9566a474a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9566a474a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b4dce15fd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b4dce15fd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9566a474a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9566a474a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b4dce15fd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b4dce15fd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b4dce15fde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b4dce15fde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b4dce15fd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b4dce15fd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b4dce15fd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b4dce15fd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140950" y="1074150"/>
            <a:ext cx="3545700" cy="2488800"/>
          </a:xfrm>
          <a:prstGeom prst="rect">
            <a:avLst/>
          </a:prstGeom>
        </p:spPr>
        <p:txBody>
          <a:bodyPr anchorCtr="0" anchor="t" bIns="91425" lIns="91425" spcFirstLastPara="1" rIns="91425" wrap="square" tIns="91425">
            <a:normAutofit/>
          </a:bodyPr>
          <a:lstStyle>
            <a:lvl1pPr lvl="0" algn="r">
              <a:spcBef>
                <a:spcPts val="0"/>
              </a:spcBef>
              <a:spcAft>
                <a:spcPts val="0"/>
              </a:spcAft>
              <a:buSzPts val="5200"/>
              <a:buNone/>
              <a:defRPr b="0" sz="500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10" name="Google Shape;10;p2"/>
          <p:cNvSpPr txBox="1"/>
          <p:nvPr>
            <p:ph idx="1" type="subTitle"/>
          </p:nvPr>
        </p:nvSpPr>
        <p:spPr>
          <a:xfrm>
            <a:off x="6105525" y="3562950"/>
            <a:ext cx="2581200" cy="711000"/>
          </a:xfrm>
          <a:prstGeom prst="rect">
            <a:avLst/>
          </a:prstGeom>
        </p:spPr>
        <p:txBody>
          <a:bodyPr anchorCtr="0" anchor="t" bIns="91425" lIns="91425" spcFirstLastPara="1" rIns="91425" wrap="square" tIns="91425">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 name="Shape 34"/>
        <p:cNvGrpSpPr/>
        <p:nvPr/>
      </p:nvGrpSpPr>
      <p:grpSpPr>
        <a:xfrm>
          <a:off x="0" y="0"/>
          <a:ext cx="0" cy="0"/>
          <a:chOff x="0" y="0"/>
          <a:chExt cx="0" cy="0"/>
        </a:xfrm>
      </p:grpSpPr>
      <p:sp>
        <p:nvSpPr>
          <p:cNvPr id="35" name="Google Shape;3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
        <p:nvSpPr>
          <p:cNvPr id="15" name="Google Shape;15;p4"/>
          <p:cNvSpPr txBox="1"/>
          <p:nvPr>
            <p:ph idx="1" type="body"/>
          </p:nvPr>
        </p:nvSpPr>
        <p:spPr>
          <a:xfrm>
            <a:off x="457200" y="1247950"/>
            <a:ext cx="8229600" cy="30291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5"/>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 name="Google Shape;19;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6"/>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 name="Shape 22"/>
        <p:cNvGrpSpPr/>
        <p:nvPr/>
      </p:nvGrpSpPr>
      <p:grpSpPr>
        <a:xfrm>
          <a:off x="0" y="0"/>
          <a:ext cx="0" cy="0"/>
          <a:chOff x="0" y="0"/>
          <a:chExt cx="0" cy="0"/>
        </a:xfrm>
      </p:grpSpPr>
      <p:sp>
        <p:nvSpPr>
          <p:cNvPr id="23" name="Google Shape;2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4" name="Google Shape;2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 name="Shape 25"/>
        <p:cNvGrpSpPr/>
        <p:nvPr/>
      </p:nvGrpSpPr>
      <p:grpSpPr>
        <a:xfrm>
          <a:off x="0" y="0"/>
          <a:ext cx="0" cy="0"/>
          <a:chOff x="0" y="0"/>
          <a:chExt cx="0" cy="0"/>
        </a:xfrm>
      </p:grpSpPr>
      <p:sp>
        <p:nvSpPr>
          <p:cNvPr id="26" name="Google Shape;2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0" name="Google Shape;3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 name="Google Shape;3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 name="Shape 32"/>
        <p:cNvGrpSpPr/>
        <p:nvPr/>
      </p:nvGrpSpPr>
      <p:grpSpPr>
        <a:xfrm>
          <a:off x="0" y="0"/>
          <a:ext cx="0" cy="0"/>
          <a:chOff x="0" y="0"/>
          <a:chExt cx="0" cy="0"/>
        </a:xfrm>
      </p:grpSpPr>
      <p:sp>
        <p:nvSpPr>
          <p:cNvPr id="33" name="Google Shape;3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rmAutofit/>
          </a:bodyPr>
          <a:lstStyle>
            <a:lvl1pPr lvl="0"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9pPr>
          </a:lstStyle>
          <a:p/>
        </p:txBody>
      </p:sp>
      <p:sp>
        <p:nvSpPr>
          <p:cNvPr id="7" name="Google Shape;7;p1"/>
          <p:cNvSpPr txBox="1"/>
          <p:nvPr>
            <p:ph idx="1" type="body"/>
          </p:nvPr>
        </p:nvSpPr>
        <p:spPr>
          <a:xfrm>
            <a:off x="457200" y="1152475"/>
            <a:ext cx="8229600" cy="3579600"/>
          </a:xfrm>
          <a:prstGeom prst="rect">
            <a:avLst/>
          </a:prstGeom>
          <a:noFill/>
          <a:ln>
            <a:noFill/>
          </a:ln>
        </p:spPr>
        <p:txBody>
          <a:bodyPr anchorCtr="0" anchor="t" bIns="91425" lIns="91425" spcFirstLastPara="1" rIns="91425" wrap="square" tIns="91425">
            <a:normAutofit/>
          </a:bodyPr>
          <a:lstStyle>
            <a:lvl1pPr indent="-317500" lvl="0" marL="457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13"/>
          <p:cNvSpPr txBox="1"/>
          <p:nvPr>
            <p:ph type="ctrTitle"/>
          </p:nvPr>
        </p:nvSpPr>
        <p:spPr>
          <a:xfrm>
            <a:off x="5375250" y="384225"/>
            <a:ext cx="3311400" cy="24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COVID-19 SEVERITY Prediction</a:t>
            </a:r>
            <a:endParaRPr/>
          </a:p>
        </p:txBody>
      </p:sp>
      <p:sp>
        <p:nvSpPr>
          <p:cNvPr id="43" name="Google Shape;43;p13"/>
          <p:cNvSpPr txBox="1"/>
          <p:nvPr>
            <p:ph idx="1" type="subTitle"/>
          </p:nvPr>
        </p:nvSpPr>
        <p:spPr>
          <a:xfrm>
            <a:off x="5375250" y="3341625"/>
            <a:ext cx="3311400" cy="7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Asad Aslam : 1000052142</a:t>
            </a:r>
            <a:endParaRPr/>
          </a:p>
          <a:p>
            <a:pPr indent="0" lvl="0" marL="0" rtl="0" algn="l">
              <a:spcBef>
                <a:spcPts val="0"/>
              </a:spcBef>
              <a:spcAft>
                <a:spcPts val="0"/>
              </a:spcAft>
              <a:buNone/>
            </a:pPr>
            <a:r>
              <a:rPr lang="en"/>
              <a:t>Dario Pishvai : 1000003236</a:t>
            </a:r>
            <a:endParaRPr/>
          </a:p>
          <a:p>
            <a:pPr indent="0" lvl="0" marL="0" rtl="0" algn="l">
              <a:spcBef>
                <a:spcPts val="0"/>
              </a:spcBef>
              <a:spcAft>
                <a:spcPts val="0"/>
              </a:spcAft>
              <a:buNone/>
            </a:pPr>
            <a:r>
              <a:rPr lang="en"/>
              <a:t>Harsh Mehta : 1000055155</a:t>
            </a:r>
            <a:endParaRPr/>
          </a:p>
          <a:p>
            <a:pPr indent="0" lvl="0" marL="0" rtl="0" algn="l">
              <a:spcBef>
                <a:spcPts val="0"/>
              </a:spcBef>
              <a:spcAft>
                <a:spcPts val="0"/>
              </a:spcAft>
              <a:buNone/>
            </a:pPr>
            <a:r>
              <a:rPr lang="en"/>
              <a:t>SM Khizar Alam : 1000055853</a:t>
            </a:r>
            <a:endParaRPr/>
          </a:p>
          <a:p>
            <a:pPr indent="0" lvl="0" marL="0" rtl="0" algn="l">
              <a:spcBef>
                <a:spcPts val="0"/>
              </a:spcBef>
              <a:spcAft>
                <a:spcPts val="0"/>
              </a:spcAft>
              <a:buNone/>
            </a:pPr>
            <a:r>
              <a:rPr lang="en"/>
              <a:t>Sameer Afzal : 1000052143</a:t>
            </a:r>
            <a:endParaRPr/>
          </a:p>
        </p:txBody>
      </p:sp>
      <p:pic>
        <p:nvPicPr>
          <p:cNvPr id="44" name="Google Shape;44;p13"/>
          <p:cNvPicPr preferRelativeResize="0"/>
          <p:nvPr/>
        </p:nvPicPr>
        <p:blipFill>
          <a:blip r:embed="rId3">
            <a:alphaModFix/>
          </a:blip>
          <a:stretch>
            <a:fillRect/>
          </a:stretch>
        </p:blipFill>
        <p:spPr>
          <a:xfrm>
            <a:off x="116150" y="1232600"/>
            <a:ext cx="4948601" cy="3710825"/>
          </a:xfrm>
          <a:prstGeom prst="rect">
            <a:avLst/>
          </a:prstGeom>
          <a:noFill/>
          <a:ln>
            <a:noFill/>
          </a:ln>
        </p:spPr>
      </p:pic>
      <p:sp>
        <p:nvSpPr>
          <p:cNvPr id="45" name="Google Shape;45;p13"/>
          <p:cNvSpPr txBox="1"/>
          <p:nvPr/>
        </p:nvSpPr>
        <p:spPr>
          <a:xfrm>
            <a:off x="2181750" y="0"/>
            <a:ext cx="4780500" cy="6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Deep learning : Prof. Sebastanio Battiato </a:t>
            </a:r>
            <a:endParaRPr sz="1200">
              <a:solidFill>
                <a:schemeClr val="dk1"/>
              </a:solidFill>
              <a:latin typeface="Roboto"/>
              <a:ea typeface="Roboto"/>
              <a:cs typeface="Roboto"/>
              <a:sym typeface="Roboto"/>
            </a:endParaRPr>
          </a:p>
        </p:txBody>
      </p:sp>
      <p:pic>
        <p:nvPicPr>
          <p:cNvPr id="46" name="Google Shape;46;p13"/>
          <p:cNvPicPr preferRelativeResize="0"/>
          <p:nvPr/>
        </p:nvPicPr>
        <p:blipFill>
          <a:blip r:embed="rId4">
            <a:alphaModFix/>
          </a:blip>
          <a:stretch>
            <a:fillRect/>
          </a:stretch>
        </p:blipFill>
        <p:spPr>
          <a:xfrm>
            <a:off x="0" y="0"/>
            <a:ext cx="2294649" cy="11320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2"/>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Training Phase: GoogleNet</a:t>
            </a:r>
            <a:endParaRPr/>
          </a:p>
        </p:txBody>
      </p:sp>
      <p:pic>
        <p:nvPicPr>
          <p:cNvPr id="325" name="Google Shape;325;p22"/>
          <p:cNvPicPr preferRelativeResize="0"/>
          <p:nvPr/>
        </p:nvPicPr>
        <p:blipFill>
          <a:blip r:embed="rId3">
            <a:alphaModFix/>
          </a:blip>
          <a:stretch>
            <a:fillRect/>
          </a:stretch>
        </p:blipFill>
        <p:spPr>
          <a:xfrm>
            <a:off x="152400" y="935275"/>
            <a:ext cx="8839200" cy="3739662"/>
          </a:xfrm>
          <a:prstGeom prst="rect">
            <a:avLst/>
          </a:prstGeom>
          <a:noFill/>
          <a:ln>
            <a:noFill/>
          </a:ln>
        </p:spPr>
      </p:pic>
      <p:sp>
        <p:nvSpPr>
          <p:cNvPr id="326" name="Google Shape;326;p22"/>
          <p:cNvSpPr txBox="1"/>
          <p:nvPr/>
        </p:nvSpPr>
        <p:spPr>
          <a:xfrm>
            <a:off x="152400" y="46749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Training Accuracy: 47.18%</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3"/>
          <p:cNvSpPr txBox="1"/>
          <p:nvPr>
            <p:ph type="title"/>
          </p:nvPr>
        </p:nvSpPr>
        <p:spPr>
          <a:xfrm>
            <a:off x="457200" y="2963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Training Phase: ResNet-18</a:t>
            </a:r>
            <a:endParaRPr/>
          </a:p>
        </p:txBody>
      </p:sp>
      <p:pic>
        <p:nvPicPr>
          <p:cNvPr id="332" name="Google Shape;332;p23"/>
          <p:cNvPicPr preferRelativeResize="0"/>
          <p:nvPr/>
        </p:nvPicPr>
        <p:blipFill>
          <a:blip r:embed="rId3">
            <a:alphaModFix/>
          </a:blip>
          <a:stretch>
            <a:fillRect/>
          </a:stretch>
        </p:blipFill>
        <p:spPr>
          <a:xfrm>
            <a:off x="650252" y="722800"/>
            <a:ext cx="7843495" cy="4055824"/>
          </a:xfrm>
          <a:prstGeom prst="rect">
            <a:avLst/>
          </a:prstGeom>
          <a:noFill/>
          <a:ln>
            <a:noFill/>
          </a:ln>
        </p:spPr>
      </p:pic>
      <p:sp>
        <p:nvSpPr>
          <p:cNvPr id="333" name="Google Shape;333;p23"/>
          <p:cNvSpPr txBox="1"/>
          <p:nvPr/>
        </p:nvSpPr>
        <p:spPr>
          <a:xfrm>
            <a:off x="53100" y="47433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Training Accuracy: 50.58%</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4"/>
          <p:cNvSpPr txBox="1"/>
          <p:nvPr>
            <p:ph type="title"/>
          </p:nvPr>
        </p:nvSpPr>
        <p:spPr>
          <a:xfrm>
            <a:off x="457200" y="243250"/>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Training</a:t>
            </a:r>
            <a:r>
              <a:rPr lang="en"/>
              <a:t> Phase: ResNet-50</a:t>
            </a:r>
            <a:endParaRPr/>
          </a:p>
        </p:txBody>
      </p:sp>
      <p:pic>
        <p:nvPicPr>
          <p:cNvPr id="339" name="Google Shape;339;p24"/>
          <p:cNvPicPr preferRelativeResize="0"/>
          <p:nvPr/>
        </p:nvPicPr>
        <p:blipFill>
          <a:blip r:embed="rId3">
            <a:alphaModFix/>
          </a:blip>
          <a:stretch>
            <a:fillRect/>
          </a:stretch>
        </p:blipFill>
        <p:spPr>
          <a:xfrm>
            <a:off x="494463" y="685500"/>
            <a:ext cx="8155074" cy="4055825"/>
          </a:xfrm>
          <a:prstGeom prst="rect">
            <a:avLst/>
          </a:prstGeom>
          <a:noFill/>
          <a:ln>
            <a:noFill/>
          </a:ln>
        </p:spPr>
      </p:pic>
      <p:sp>
        <p:nvSpPr>
          <p:cNvPr id="340" name="Google Shape;340;p24"/>
          <p:cNvSpPr txBox="1"/>
          <p:nvPr/>
        </p:nvSpPr>
        <p:spPr>
          <a:xfrm>
            <a:off x="44250" y="47008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Training Accuracy: 46.20%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5"/>
          <p:cNvSpPr txBox="1"/>
          <p:nvPr>
            <p:ph type="title"/>
          </p:nvPr>
        </p:nvSpPr>
        <p:spPr>
          <a:xfrm>
            <a:off x="457200" y="243250"/>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Training Phase: </a:t>
            </a:r>
            <a:r>
              <a:rPr lang="en"/>
              <a:t>SqueezeNet</a:t>
            </a:r>
            <a:endParaRPr/>
          </a:p>
        </p:txBody>
      </p:sp>
      <p:pic>
        <p:nvPicPr>
          <p:cNvPr id="346" name="Google Shape;346;p25"/>
          <p:cNvPicPr preferRelativeResize="0"/>
          <p:nvPr/>
        </p:nvPicPr>
        <p:blipFill>
          <a:blip r:embed="rId3">
            <a:alphaModFix/>
          </a:blip>
          <a:stretch>
            <a:fillRect/>
          </a:stretch>
        </p:blipFill>
        <p:spPr>
          <a:xfrm>
            <a:off x="494463" y="687475"/>
            <a:ext cx="8155074" cy="4055825"/>
          </a:xfrm>
          <a:prstGeom prst="rect">
            <a:avLst/>
          </a:prstGeom>
          <a:noFill/>
          <a:ln>
            <a:noFill/>
          </a:ln>
        </p:spPr>
      </p:pic>
      <p:sp>
        <p:nvSpPr>
          <p:cNvPr id="347" name="Google Shape;347;p25"/>
          <p:cNvSpPr txBox="1"/>
          <p:nvPr/>
        </p:nvSpPr>
        <p:spPr>
          <a:xfrm>
            <a:off x="-35425" y="47433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Training Accuracy: 40.98%</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6"/>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Training Phase: VCG-19</a:t>
            </a:r>
            <a:endParaRPr/>
          </a:p>
        </p:txBody>
      </p:sp>
      <p:pic>
        <p:nvPicPr>
          <p:cNvPr id="353" name="Google Shape;353;p26"/>
          <p:cNvPicPr preferRelativeResize="0"/>
          <p:nvPr/>
        </p:nvPicPr>
        <p:blipFill>
          <a:blip r:embed="rId3">
            <a:alphaModFix/>
          </a:blip>
          <a:stretch>
            <a:fillRect/>
          </a:stretch>
        </p:blipFill>
        <p:spPr>
          <a:xfrm>
            <a:off x="152400" y="935275"/>
            <a:ext cx="8839200" cy="3739662"/>
          </a:xfrm>
          <a:prstGeom prst="rect">
            <a:avLst/>
          </a:prstGeom>
          <a:noFill/>
          <a:ln>
            <a:noFill/>
          </a:ln>
        </p:spPr>
      </p:pic>
      <p:sp>
        <p:nvSpPr>
          <p:cNvPr id="354" name="Google Shape;354;p26"/>
          <p:cNvSpPr txBox="1"/>
          <p:nvPr/>
        </p:nvSpPr>
        <p:spPr>
          <a:xfrm>
            <a:off x="152400" y="4595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Training Accuracy: 58.49%</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7"/>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Training Phase: Xception</a:t>
            </a:r>
            <a:endParaRPr/>
          </a:p>
        </p:txBody>
      </p:sp>
      <p:pic>
        <p:nvPicPr>
          <p:cNvPr id="360" name="Google Shape;360;p27"/>
          <p:cNvPicPr preferRelativeResize="0"/>
          <p:nvPr/>
        </p:nvPicPr>
        <p:blipFill>
          <a:blip r:embed="rId3">
            <a:alphaModFix/>
          </a:blip>
          <a:stretch>
            <a:fillRect/>
          </a:stretch>
        </p:blipFill>
        <p:spPr>
          <a:xfrm>
            <a:off x="152400" y="935275"/>
            <a:ext cx="8839200" cy="3739662"/>
          </a:xfrm>
          <a:prstGeom prst="rect">
            <a:avLst/>
          </a:prstGeom>
          <a:noFill/>
          <a:ln>
            <a:noFill/>
          </a:ln>
        </p:spPr>
      </p:pic>
      <p:sp>
        <p:nvSpPr>
          <p:cNvPr id="361" name="Google Shape;361;p27"/>
          <p:cNvSpPr txBox="1"/>
          <p:nvPr/>
        </p:nvSpPr>
        <p:spPr>
          <a:xfrm>
            <a:off x="329325" y="4674925"/>
            <a:ext cx="3337500" cy="2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Training Accuracy: 51.15%</a:t>
            </a:r>
            <a:endParaRPr>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8"/>
          <p:cNvSpPr txBox="1"/>
          <p:nvPr>
            <p:ph type="title"/>
          </p:nvPr>
        </p:nvSpPr>
        <p:spPr>
          <a:xfrm>
            <a:off x="457200" y="278700"/>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Testing Phase</a:t>
            </a:r>
            <a:endParaRPr/>
          </a:p>
        </p:txBody>
      </p:sp>
      <p:pic>
        <p:nvPicPr>
          <p:cNvPr id="367" name="Google Shape;367;p28"/>
          <p:cNvPicPr preferRelativeResize="0"/>
          <p:nvPr/>
        </p:nvPicPr>
        <p:blipFill>
          <a:blip r:embed="rId3">
            <a:alphaModFix/>
          </a:blip>
          <a:stretch>
            <a:fillRect/>
          </a:stretch>
        </p:blipFill>
        <p:spPr>
          <a:xfrm>
            <a:off x="152400" y="802500"/>
            <a:ext cx="5154074" cy="1007025"/>
          </a:xfrm>
          <a:prstGeom prst="rect">
            <a:avLst/>
          </a:prstGeom>
          <a:noFill/>
          <a:ln>
            <a:noFill/>
          </a:ln>
        </p:spPr>
      </p:pic>
      <p:pic>
        <p:nvPicPr>
          <p:cNvPr id="368" name="Google Shape;368;p28"/>
          <p:cNvPicPr preferRelativeResize="0"/>
          <p:nvPr/>
        </p:nvPicPr>
        <p:blipFill>
          <a:blip r:embed="rId4">
            <a:alphaModFix/>
          </a:blip>
          <a:stretch>
            <a:fillRect/>
          </a:stretch>
        </p:blipFill>
        <p:spPr>
          <a:xfrm>
            <a:off x="3556525" y="2271762"/>
            <a:ext cx="5130277" cy="1007025"/>
          </a:xfrm>
          <a:prstGeom prst="rect">
            <a:avLst/>
          </a:prstGeom>
          <a:noFill/>
          <a:ln>
            <a:noFill/>
          </a:ln>
        </p:spPr>
      </p:pic>
      <p:pic>
        <p:nvPicPr>
          <p:cNvPr id="369" name="Google Shape;369;p28"/>
          <p:cNvPicPr preferRelativeResize="0"/>
          <p:nvPr/>
        </p:nvPicPr>
        <p:blipFill>
          <a:blip r:embed="rId5">
            <a:alphaModFix/>
          </a:blip>
          <a:stretch>
            <a:fillRect/>
          </a:stretch>
        </p:blipFill>
        <p:spPr>
          <a:xfrm>
            <a:off x="172225" y="3741025"/>
            <a:ext cx="5114418" cy="1007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9"/>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Testing Phase</a:t>
            </a:r>
            <a:endParaRPr/>
          </a:p>
        </p:txBody>
      </p:sp>
      <p:pic>
        <p:nvPicPr>
          <p:cNvPr id="375" name="Google Shape;375;p29"/>
          <p:cNvPicPr preferRelativeResize="0"/>
          <p:nvPr/>
        </p:nvPicPr>
        <p:blipFill>
          <a:blip r:embed="rId3">
            <a:alphaModFix/>
          </a:blip>
          <a:stretch>
            <a:fillRect/>
          </a:stretch>
        </p:blipFill>
        <p:spPr>
          <a:xfrm>
            <a:off x="161275" y="1059200"/>
            <a:ext cx="5224525" cy="1033600"/>
          </a:xfrm>
          <a:prstGeom prst="rect">
            <a:avLst/>
          </a:prstGeom>
          <a:noFill/>
          <a:ln>
            <a:noFill/>
          </a:ln>
        </p:spPr>
      </p:pic>
      <p:pic>
        <p:nvPicPr>
          <p:cNvPr id="376" name="Google Shape;376;p29"/>
          <p:cNvPicPr preferRelativeResize="0"/>
          <p:nvPr/>
        </p:nvPicPr>
        <p:blipFill>
          <a:blip r:embed="rId4">
            <a:alphaModFix/>
          </a:blip>
          <a:stretch>
            <a:fillRect/>
          </a:stretch>
        </p:blipFill>
        <p:spPr>
          <a:xfrm>
            <a:off x="3551900" y="2369125"/>
            <a:ext cx="5265663" cy="1033600"/>
          </a:xfrm>
          <a:prstGeom prst="rect">
            <a:avLst/>
          </a:prstGeom>
          <a:noFill/>
          <a:ln>
            <a:noFill/>
          </a:ln>
        </p:spPr>
      </p:pic>
      <p:pic>
        <p:nvPicPr>
          <p:cNvPr id="377" name="Google Shape;377;p29"/>
          <p:cNvPicPr preferRelativeResize="0"/>
          <p:nvPr/>
        </p:nvPicPr>
        <p:blipFill>
          <a:blip r:embed="rId5">
            <a:alphaModFix/>
          </a:blip>
          <a:stretch>
            <a:fillRect/>
          </a:stretch>
        </p:blipFill>
        <p:spPr>
          <a:xfrm>
            <a:off x="161275" y="3723350"/>
            <a:ext cx="5224525" cy="1033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0"/>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Testing Phase</a:t>
            </a:r>
            <a:endParaRPr/>
          </a:p>
        </p:txBody>
      </p:sp>
      <p:pic>
        <p:nvPicPr>
          <p:cNvPr id="383" name="Google Shape;383;p30"/>
          <p:cNvPicPr preferRelativeResize="0"/>
          <p:nvPr/>
        </p:nvPicPr>
        <p:blipFill>
          <a:blip r:embed="rId3">
            <a:alphaModFix/>
          </a:blip>
          <a:stretch>
            <a:fillRect/>
          </a:stretch>
        </p:blipFill>
        <p:spPr>
          <a:xfrm>
            <a:off x="152400" y="1085775"/>
            <a:ext cx="5743150" cy="1122125"/>
          </a:xfrm>
          <a:prstGeom prst="rect">
            <a:avLst/>
          </a:prstGeom>
          <a:noFill/>
          <a:ln>
            <a:noFill/>
          </a:ln>
        </p:spPr>
      </p:pic>
      <p:pic>
        <p:nvPicPr>
          <p:cNvPr id="384" name="Google Shape;384;p30"/>
          <p:cNvPicPr preferRelativeResize="0"/>
          <p:nvPr/>
        </p:nvPicPr>
        <p:blipFill>
          <a:blip r:embed="rId4">
            <a:alphaModFix/>
          </a:blip>
          <a:stretch>
            <a:fillRect/>
          </a:stretch>
        </p:blipFill>
        <p:spPr>
          <a:xfrm>
            <a:off x="3377901" y="2510800"/>
            <a:ext cx="5308898" cy="1060150"/>
          </a:xfrm>
          <a:prstGeom prst="rect">
            <a:avLst/>
          </a:prstGeom>
          <a:noFill/>
          <a:ln>
            <a:noFill/>
          </a:ln>
        </p:spPr>
      </p:pic>
      <p:pic>
        <p:nvPicPr>
          <p:cNvPr id="385" name="Google Shape;385;p30"/>
          <p:cNvPicPr preferRelativeResize="0"/>
          <p:nvPr/>
        </p:nvPicPr>
        <p:blipFill>
          <a:blip r:embed="rId5">
            <a:alphaModFix/>
          </a:blip>
          <a:stretch>
            <a:fillRect/>
          </a:stretch>
        </p:blipFill>
        <p:spPr>
          <a:xfrm>
            <a:off x="152400" y="3811875"/>
            <a:ext cx="5169925" cy="1022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1"/>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Conclusion</a:t>
            </a:r>
            <a:endParaRPr/>
          </a:p>
        </p:txBody>
      </p:sp>
      <p:sp>
        <p:nvSpPr>
          <p:cNvPr id="391" name="Google Shape;391;p31"/>
          <p:cNvSpPr txBox="1"/>
          <p:nvPr/>
        </p:nvSpPr>
        <p:spPr>
          <a:xfrm>
            <a:off x="707700" y="1234075"/>
            <a:ext cx="7728600" cy="3523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chemeClr val="dk1"/>
                </a:solidFill>
                <a:latin typeface="Roboto"/>
                <a:ea typeface="Roboto"/>
                <a:cs typeface="Roboto"/>
                <a:sym typeface="Roboto"/>
              </a:rPr>
              <a:t>So as we can see, the highest accuracy is reached by the VGG-19. Analyzing the obtained metrics we see that the 4th type of Severity is easier to classify compared to the classes. The low scores in the other classes, maybe, depends on the quantity of images used to put in evidence some patterns. These low scores carry out because our computations' power is very low, so we use a </a:t>
            </a:r>
            <a:r>
              <a:rPr lang="en" sz="1600">
                <a:solidFill>
                  <a:schemeClr val="dk1"/>
                </a:solidFill>
                <a:latin typeface="Roboto"/>
                <a:ea typeface="Roboto"/>
                <a:cs typeface="Roboto"/>
                <a:sym typeface="Roboto"/>
              </a:rPr>
              <a:t>subset</a:t>
            </a:r>
            <a:r>
              <a:rPr lang="en" sz="1600">
                <a:solidFill>
                  <a:schemeClr val="dk1"/>
                </a:solidFill>
                <a:latin typeface="Roboto"/>
                <a:ea typeface="Roboto"/>
                <a:cs typeface="Roboto"/>
                <a:sym typeface="Roboto"/>
              </a:rPr>
              <a:t> and a few epochs to train the architectures. Another problem that we try to solve, but with no result, is the overfitting. We try</a:t>
            </a:r>
            <a:r>
              <a:rPr lang="en" sz="1600">
                <a:solidFill>
                  <a:schemeClr val="dk1"/>
                </a:solidFill>
                <a:latin typeface="Roboto"/>
                <a:ea typeface="Roboto"/>
                <a:cs typeface="Roboto"/>
                <a:sym typeface="Roboto"/>
              </a:rPr>
              <a:t>: </a:t>
            </a:r>
            <a:r>
              <a:rPr lang="en" sz="1600">
                <a:solidFill>
                  <a:schemeClr val="dk1"/>
                </a:solidFill>
                <a:latin typeface="Roboto"/>
                <a:ea typeface="Roboto"/>
                <a:cs typeface="Roboto"/>
                <a:sym typeface="Roboto"/>
              </a:rPr>
              <a:t>adding dropout layers, or regularizing the data, and introducing a sort of learning rate decay.</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4"/>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Contents</a:t>
            </a:r>
            <a:endParaRPr/>
          </a:p>
        </p:txBody>
      </p:sp>
      <p:graphicFrame>
        <p:nvGraphicFramePr>
          <p:cNvPr id="52" name="Google Shape;52;p14"/>
          <p:cNvGraphicFramePr/>
          <p:nvPr/>
        </p:nvGraphicFramePr>
        <p:xfrm>
          <a:off x="457200" y="996988"/>
          <a:ext cx="3000000" cy="3000000"/>
        </p:xfrm>
        <a:graphic>
          <a:graphicData uri="http://schemas.openxmlformats.org/drawingml/2006/table">
            <a:tbl>
              <a:tblPr>
                <a:noFill/>
                <a:tableStyleId>{3FABADFC-A1FD-4423-9422-4CF7996D159C}</a:tableStyleId>
              </a:tblPr>
              <a:tblGrid>
                <a:gridCol w="449525"/>
                <a:gridCol w="4136800"/>
              </a:tblGrid>
              <a:tr h="664125">
                <a:tc>
                  <a:txBody>
                    <a:bodyPr/>
                    <a:lstStyle/>
                    <a:p>
                      <a:pPr indent="0" lvl="0" marL="0" rtl="0" algn="l">
                        <a:spcBef>
                          <a:spcPts val="0"/>
                        </a:spcBef>
                        <a:spcAft>
                          <a:spcPts val="0"/>
                        </a:spcAft>
                        <a:buNone/>
                      </a:pPr>
                      <a:r>
                        <a:rPr b="1" lang="en">
                          <a:solidFill>
                            <a:schemeClr val="accent1"/>
                          </a:solidFill>
                          <a:latin typeface="Fira Sans Extra Condensed"/>
                          <a:ea typeface="Fira Sans Extra Condensed"/>
                          <a:cs typeface="Fira Sans Extra Condensed"/>
                          <a:sym typeface="Fira Sans Extra Condensed"/>
                        </a:rPr>
                        <a:t>01</a:t>
                      </a:r>
                      <a:endParaRPr b="1">
                        <a:solidFill>
                          <a:schemeClr val="accen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Introduction</a:t>
                      </a:r>
                      <a:endParaRPr b="1">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r>
              <a:tr h="664125">
                <a:tc>
                  <a:txBody>
                    <a:bodyPr/>
                    <a:lstStyle/>
                    <a:p>
                      <a:pPr indent="0" lvl="0" marL="0" rtl="0" algn="l">
                        <a:spcBef>
                          <a:spcPts val="0"/>
                        </a:spcBef>
                        <a:spcAft>
                          <a:spcPts val="0"/>
                        </a:spcAft>
                        <a:buNone/>
                      </a:pPr>
                      <a:r>
                        <a:rPr b="1" lang="en">
                          <a:solidFill>
                            <a:schemeClr val="accent4"/>
                          </a:solidFill>
                          <a:latin typeface="Fira Sans Extra Condensed"/>
                          <a:ea typeface="Fira Sans Extra Condensed"/>
                          <a:cs typeface="Fira Sans Extra Condensed"/>
                          <a:sym typeface="Fira Sans Extra Condensed"/>
                        </a:rPr>
                        <a:t>02</a:t>
                      </a:r>
                      <a:endParaRPr b="1">
                        <a:solidFill>
                          <a:schemeClr val="accent4"/>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Dataset</a:t>
                      </a:r>
                      <a:endParaRPr b="1" sz="1800">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64125">
                <a:tc>
                  <a:txBody>
                    <a:bodyPr/>
                    <a:lstStyle/>
                    <a:p>
                      <a:pPr indent="0" lvl="0" marL="0" rtl="0" algn="l">
                        <a:spcBef>
                          <a:spcPts val="0"/>
                        </a:spcBef>
                        <a:spcAft>
                          <a:spcPts val="0"/>
                        </a:spcAft>
                        <a:buNone/>
                      </a:pPr>
                      <a:r>
                        <a:rPr b="1" lang="en">
                          <a:solidFill>
                            <a:schemeClr val="accent5"/>
                          </a:solidFill>
                          <a:latin typeface="Fira Sans Extra Condensed"/>
                          <a:ea typeface="Fira Sans Extra Condensed"/>
                          <a:cs typeface="Fira Sans Extra Condensed"/>
                          <a:sym typeface="Fira Sans Extra Condensed"/>
                        </a:rPr>
                        <a:t>03</a:t>
                      </a:r>
                      <a:endParaRPr b="1">
                        <a:solidFill>
                          <a:schemeClr val="accent5"/>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Training Phase</a:t>
                      </a:r>
                      <a:endParaRPr b="1" sz="1800">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64125">
                <a:tc>
                  <a:txBody>
                    <a:bodyPr/>
                    <a:lstStyle/>
                    <a:p>
                      <a:pPr indent="0" lvl="0" marL="0" rtl="0" algn="l">
                        <a:spcBef>
                          <a:spcPts val="0"/>
                        </a:spcBef>
                        <a:spcAft>
                          <a:spcPts val="0"/>
                        </a:spcAft>
                        <a:buNone/>
                      </a:pPr>
                      <a:r>
                        <a:rPr b="1" lang="en">
                          <a:solidFill>
                            <a:schemeClr val="accent6"/>
                          </a:solidFill>
                          <a:latin typeface="Fira Sans Extra Condensed"/>
                          <a:ea typeface="Fira Sans Extra Condensed"/>
                          <a:cs typeface="Fira Sans Extra Condensed"/>
                          <a:sym typeface="Fira Sans Extra Condensed"/>
                        </a:rPr>
                        <a:t>04</a:t>
                      </a:r>
                      <a:endParaRPr b="1">
                        <a:solidFill>
                          <a:schemeClr val="accent6"/>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Testing phase</a:t>
                      </a:r>
                      <a:endParaRPr b="1" sz="1800">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64125">
                <a:tc>
                  <a:txBody>
                    <a:bodyPr/>
                    <a:lstStyle/>
                    <a:p>
                      <a:pPr indent="0" lvl="0" marL="0" rtl="0" algn="l">
                        <a:spcBef>
                          <a:spcPts val="0"/>
                        </a:spcBef>
                        <a:spcAft>
                          <a:spcPts val="0"/>
                        </a:spcAft>
                        <a:buNone/>
                      </a:pPr>
                      <a:r>
                        <a:rPr b="1" lang="en">
                          <a:solidFill>
                            <a:schemeClr val="accent3"/>
                          </a:solidFill>
                          <a:latin typeface="Fira Sans Extra Condensed"/>
                          <a:ea typeface="Fira Sans Extra Condensed"/>
                          <a:cs typeface="Fira Sans Extra Condensed"/>
                          <a:sym typeface="Fira Sans Extra Condensed"/>
                        </a:rPr>
                        <a:t>05</a:t>
                      </a:r>
                      <a:endParaRPr b="1">
                        <a:solidFill>
                          <a:schemeClr val="accent3"/>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Conclusion</a:t>
                      </a:r>
                      <a:endParaRPr b="1" sz="1800">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grpSp>
        <p:nvGrpSpPr>
          <p:cNvPr id="53" name="Google Shape;53;p14"/>
          <p:cNvGrpSpPr/>
          <p:nvPr/>
        </p:nvGrpSpPr>
        <p:grpSpPr>
          <a:xfrm>
            <a:off x="4572000" y="997018"/>
            <a:ext cx="4114785" cy="3734967"/>
            <a:chOff x="457200" y="997005"/>
            <a:chExt cx="4114785" cy="3734967"/>
          </a:xfrm>
        </p:grpSpPr>
        <p:sp>
          <p:nvSpPr>
            <p:cNvPr id="54" name="Google Shape;54;p14"/>
            <p:cNvSpPr/>
            <p:nvPr/>
          </p:nvSpPr>
          <p:spPr>
            <a:xfrm>
              <a:off x="457200" y="4475703"/>
              <a:ext cx="3036451" cy="256268"/>
            </a:xfrm>
            <a:custGeom>
              <a:rect b="b" l="l" r="r" t="t"/>
              <a:pathLst>
                <a:path extrusionOk="0" h="7251" w="85915">
                  <a:moveTo>
                    <a:pt x="40754" y="1"/>
                  </a:moveTo>
                  <a:lnTo>
                    <a:pt x="38564" y="14"/>
                  </a:lnTo>
                  <a:lnTo>
                    <a:pt x="36414" y="42"/>
                  </a:lnTo>
                  <a:lnTo>
                    <a:pt x="34306" y="69"/>
                  </a:lnTo>
                  <a:lnTo>
                    <a:pt x="32225" y="110"/>
                  </a:lnTo>
                  <a:lnTo>
                    <a:pt x="30184" y="164"/>
                  </a:lnTo>
                  <a:lnTo>
                    <a:pt x="28185" y="219"/>
                  </a:lnTo>
                  <a:lnTo>
                    <a:pt x="26240" y="287"/>
                  </a:lnTo>
                  <a:lnTo>
                    <a:pt x="24335" y="355"/>
                  </a:lnTo>
                  <a:lnTo>
                    <a:pt x="22485" y="436"/>
                  </a:lnTo>
                  <a:lnTo>
                    <a:pt x="20690" y="518"/>
                  </a:lnTo>
                  <a:lnTo>
                    <a:pt x="18935" y="613"/>
                  </a:lnTo>
                  <a:lnTo>
                    <a:pt x="17262" y="722"/>
                  </a:lnTo>
                  <a:lnTo>
                    <a:pt x="15630" y="831"/>
                  </a:lnTo>
                  <a:lnTo>
                    <a:pt x="14079" y="939"/>
                  </a:lnTo>
                  <a:lnTo>
                    <a:pt x="12583" y="1062"/>
                  </a:lnTo>
                  <a:lnTo>
                    <a:pt x="11168" y="1184"/>
                  </a:lnTo>
                  <a:lnTo>
                    <a:pt x="9808" y="1320"/>
                  </a:lnTo>
                  <a:lnTo>
                    <a:pt x="8543" y="1456"/>
                  </a:lnTo>
                  <a:lnTo>
                    <a:pt x="7332" y="1592"/>
                  </a:lnTo>
                  <a:lnTo>
                    <a:pt x="6217" y="1742"/>
                  </a:lnTo>
                  <a:lnTo>
                    <a:pt x="5183" y="1892"/>
                  </a:lnTo>
                  <a:lnTo>
                    <a:pt x="4244" y="2055"/>
                  </a:lnTo>
                  <a:lnTo>
                    <a:pt x="3374" y="2218"/>
                  </a:lnTo>
                  <a:lnTo>
                    <a:pt x="2612" y="2381"/>
                  </a:lnTo>
                  <a:lnTo>
                    <a:pt x="1932" y="2545"/>
                  </a:lnTo>
                  <a:lnTo>
                    <a:pt x="1361" y="2721"/>
                  </a:lnTo>
                  <a:lnTo>
                    <a:pt x="1102" y="2803"/>
                  </a:lnTo>
                  <a:lnTo>
                    <a:pt x="871" y="2898"/>
                  </a:lnTo>
                  <a:lnTo>
                    <a:pt x="667" y="2980"/>
                  </a:lnTo>
                  <a:lnTo>
                    <a:pt x="504" y="3075"/>
                  </a:lnTo>
                  <a:lnTo>
                    <a:pt x="354" y="3157"/>
                  </a:lnTo>
                  <a:lnTo>
                    <a:pt x="218" y="3252"/>
                  </a:lnTo>
                  <a:lnTo>
                    <a:pt x="123" y="3347"/>
                  </a:lnTo>
                  <a:lnTo>
                    <a:pt x="55" y="3442"/>
                  </a:lnTo>
                  <a:lnTo>
                    <a:pt x="14" y="3538"/>
                  </a:lnTo>
                  <a:lnTo>
                    <a:pt x="0" y="3619"/>
                  </a:lnTo>
                  <a:lnTo>
                    <a:pt x="14" y="3714"/>
                  </a:lnTo>
                  <a:lnTo>
                    <a:pt x="55" y="3810"/>
                  </a:lnTo>
                  <a:lnTo>
                    <a:pt x="123" y="3905"/>
                  </a:lnTo>
                  <a:lnTo>
                    <a:pt x="218" y="4000"/>
                  </a:lnTo>
                  <a:lnTo>
                    <a:pt x="354" y="4082"/>
                  </a:lnTo>
                  <a:lnTo>
                    <a:pt x="504" y="4177"/>
                  </a:lnTo>
                  <a:lnTo>
                    <a:pt x="667" y="4272"/>
                  </a:lnTo>
                  <a:lnTo>
                    <a:pt x="871" y="4354"/>
                  </a:lnTo>
                  <a:lnTo>
                    <a:pt x="1102" y="4449"/>
                  </a:lnTo>
                  <a:lnTo>
                    <a:pt x="1361" y="4531"/>
                  </a:lnTo>
                  <a:lnTo>
                    <a:pt x="1932" y="4707"/>
                  </a:lnTo>
                  <a:lnTo>
                    <a:pt x="2612" y="4871"/>
                  </a:lnTo>
                  <a:lnTo>
                    <a:pt x="3374" y="5034"/>
                  </a:lnTo>
                  <a:lnTo>
                    <a:pt x="4244" y="5197"/>
                  </a:lnTo>
                  <a:lnTo>
                    <a:pt x="5183" y="5360"/>
                  </a:lnTo>
                  <a:lnTo>
                    <a:pt x="6217" y="5510"/>
                  </a:lnTo>
                  <a:lnTo>
                    <a:pt x="7332" y="5646"/>
                  </a:lnTo>
                  <a:lnTo>
                    <a:pt x="8543" y="5796"/>
                  </a:lnTo>
                  <a:lnTo>
                    <a:pt x="9808" y="5932"/>
                  </a:lnTo>
                  <a:lnTo>
                    <a:pt x="11168" y="6068"/>
                  </a:lnTo>
                  <a:lnTo>
                    <a:pt x="12583" y="6190"/>
                  </a:lnTo>
                  <a:lnTo>
                    <a:pt x="14079" y="6312"/>
                  </a:lnTo>
                  <a:lnTo>
                    <a:pt x="15630" y="6421"/>
                  </a:lnTo>
                  <a:lnTo>
                    <a:pt x="17262" y="6530"/>
                  </a:lnTo>
                  <a:lnTo>
                    <a:pt x="18935" y="6639"/>
                  </a:lnTo>
                  <a:lnTo>
                    <a:pt x="20690" y="6721"/>
                  </a:lnTo>
                  <a:lnTo>
                    <a:pt x="22485" y="6816"/>
                  </a:lnTo>
                  <a:lnTo>
                    <a:pt x="24335" y="6897"/>
                  </a:lnTo>
                  <a:lnTo>
                    <a:pt x="26240" y="6965"/>
                  </a:lnTo>
                  <a:lnTo>
                    <a:pt x="28185" y="7033"/>
                  </a:lnTo>
                  <a:lnTo>
                    <a:pt x="30184" y="7088"/>
                  </a:lnTo>
                  <a:lnTo>
                    <a:pt x="32225" y="7142"/>
                  </a:lnTo>
                  <a:lnTo>
                    <a:pt x="34306" y="7183"/>
                  </a:lnTo>
                  <a:lnTo>
                    <a:pt x="36414" y="7210"/>
                  </a:lnTo>
                  <a:lnTo>
                    <a:pt x="38564" y="7237"/>
                  </a:lnTo>
                  <a:lnTo>
                    <a:pt x="40754" y="7251"/>
                  </a:lnTo>
                  <a:lnTo>
                    <a:pt x="45175" y="7251"/>
                  </a:lnTo>
                  <a:lnTo>
                    <a:pt x="47351" y="7237"/>
                  </a:lnTo>
                  <a:lnTo>
                    <a:pt x="49500" y="7210"/>
                  </a:lnTo>
                  <a:lnTo>
                    <a:pt x="51622" y="7183"/>
                  </a:lnTo>
                  <a:lnTo>
                    <a:pt x="53690" y="7142"/>
                  </a:lnTo>
                  <a:lnTo>
                    <a:pt x="55730" y="7088"/>
                  </a:lnTo>
                  <a:lnTo>
                    <a:pt x="57730" y="7033"/>
                  </a:lnTo>
                  <a:lnTo>
                    <a:pt x="59675" y="6965"/>
                  </a:lnTo>
                  <a:lnTo>
                    <a:pt x="61579" y="6897"/>
                  </a:lnTo>
                  <a:lnTo>
                    <a:pt x="63429" y="6816"/>
                  </a:lnTo>
                  <a:lnTo>
                    <a:pt x="65238" y="6721"/>
                  </a:lnTo>
                  <a:lnTo>
                    <a:pt x="66980" y="6639"/>
                  </a:lnTo>
                  <a:lnTo>
                    <a:pt x="68666" y="6530"/>
                  </a:lnTo>
                  <a:lnTo>
                    <a:pt x="70285" y="6421"/>
                  </a:lnTo>
                  <a:lnTo>
                    <a:pt x="71836" y="6312"/>
                  </a:lnTo>
                  <a:lnTo>
                    <a:pt x="73332" y="6190"/>
                  </a:lnTo>
                  <a:lnTo>
                    <a:pt x="74760" y="6068"/>
                  </a:lnTo>
                  <a:lnTo>
                    <a:pt x="76107" y="5932"/>
                  </a:lnTo>
                  <a:lnTo>
                    <a:pt x="77386" y="5796"/>
                  </a:lnTo>
                  <a:lnTo>
                    <a:pt x="78583" y="5646"/>
                  </a:lnTo>
                  <a:lnTo>
                    <a:pt x="79698" y="5510"/>
                  </a:lnTo>
                  <a:lnTo>
                    <a:pt x="80732" y="5360"/>
                  </a:lnTo>
                  <a:lnTo>
                    <a:pt x="81684" y="5197"/>
                  </a:lnTo>
                  <a:lnTo>
                    <a:pt x="82541" y="5034"/>
                  </a:lnTo>
                  <a:lnTo>
                    <a:pt x="83303" y="4871"/>
                  </a:lnTo>
                  <a:lnTo>
                    <a:pt x="83983" y="4707"/>
                  </a:lnTo>
                  <a:lnTo>
                    <a:pt x="84568" y="4531"/>
                  </a:lnTo>
                  <a:lnTo>
                    <a:pt x="84813" y="4449"/>
                  </a:lnTo>
                  <a:lnTo>
                    <a:pt x="85044" y="4354"/>
                  </a:lnTo>
                  <a:lnTo>
                    <a:pt x="85248" y="4272"/>
                  </a:lnTo>
                  <a:lnTo>
                    <a:pt x="85425" y="4177"/>
                  </a:lnTo>
                  <a:lnTo>
                    <a:pt x="85574" y="4082"/>
                  </a:lnTo>
                  <a:lnTo>
                    <a:pt x="85697" y="4000"/>
                  </a:lnTo>
                  <a:lnTo>
                    <a:pt x="85792" y="3905"/>
                  </a:lnTo>
                  <a:lnTo>
                    <a:pt x="85860" y="3810"/>
                  </a:lnTo>
                  <a:lnTo>
                    <a:pt x="85901" y="3714"/>
                  </a:lnTo>
                  <a:lnTo>
                    <a:pt x="85914" y="3619"/>
                  </a:lnTo>
                  <a:lnTo>
                    <a:pt x="85901" y="3538"/>
                  </a:lnTo>
                  <a:lnTo>
                    <a:pt x="85860" y="3442"/>
                  </a:lnTo>
                  <a:lnTo>
                    <a:pt x="85792" y="3347"/>
                  </a:lnTo>
                  <a:lnTo>
                    <a:pt x="85697" y="3252"/>
                  </a:lnTo>
                  <a:lnTo>
                    <a:pt x="85574" y="3157"/>
                  </a:lnTo>
                  <a:lnTo>
                    <a:pt x="85425" y="3075"/>
                  </a:lnTo>
                  <a:lnTo>
                    <a:pt x="85248" y="2980"/>
                  </a:lnTo>
                  <a:lnTo>
                    <a:pt x="85044" y="2898"/>
                  </a:lnTo>
                  <a:lnTo>
                    <a:pt x="84813" y="2803"/>
                  </a:lnTo>
                  <a:lnTo>
                    <a:pt x="84568" y="2721"/>
                  </a:lnTo>
                  <a:lnTo>
                    <a:pt x="83983" y="2545"/>
                  </a:lnTo>
                  <a:lnTo>
                    <a:pt x="83303" y="2381"/>
                  </a:lnTo>
                  <a:lnTo>
                    <a:pt x="82541" y="2218"/>
                  </a:lnTo>
                  <a:lnTo>
                    <a:pt x="81684" y="2055"/>
                  </a:lnTo>
                  <a:lnTo>
                    <a:pt x="80732" y="1892"/>
                  </a:lnTo>
                  <a:lnTo>
                    <a:pt x="79698" y="1742"/>
                  </a:lnTo>
                  <a:lnTo>
                    <a:pt x="78583" y="1592"/>
                  </a:lnTo>
                  <a:lnTo>
                    <a:pt x="77386" y="1456"/>
                  </a:lnTo>
                  <a:lnTo>
                    <a:pt x="76107" y="1320"/>
                  </a:lnTo>
                  <a:lnTo>
                    <a:pt x="74760" y="1184"/>
                  </a:lnTo>
                  <a:lnTo>
                    <a:pt x="73332" y="1062"/>
                  </a:lnTo>
                  <a:lnTo>
                    <a:pt x="71836" y="939"/>
                  </a:lnTo>
                  <a:lnTo>
                    <a:pt x="70285" y="831"/>
                  </a:lnTo>
                  <a:lnTo>
                    <a:pt x="68666" y="722"/>
                  </a:lnTo>
                  <a:lnTo>
                    <a:pt x="66980" y="613"/>
                  </a:lnTo>
                  <a:lnTo>
                    <a:pt x="65238" y="518"/>
                  </a:lnTo>
                  <a:lnTo>
                    <a:pt x="63429" y="436"/>
                  </a:lnTo>
                  <a:lnTo>
                    <a:pt x="61579" y="355"/>
                  </a:lnTo>
                  <a:lnTo>
                    <a:pt x="59675" y="287"/>
                  </a:lnTo>
                  <a:lnTo>
                    <a:pt x="57730" y="219"/>
                  </a:lnTo>
                  <a:lnTo>
                    <a:pt x="55730" y="164"/>
                  </a:lnTo>
                  <a:lnTo>
                    <a:pt x="53690" y="110"/>
                  </a:lnTo>
                  <a:lnTo>
                    <a:pt x="51622" y="69"/>
                  </a:lnTo>
                  <a:lnTo>
                    <a:pt x="49500" y="42"/>
                  </a:lnTo>
                  <a:lnTo>
                    <a:pt x="47351" y="14"/>
                  </a:lnTo>
                  <a:lnTo>
                    <a:pt x="45175"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p:nvPr/>
          </p:nvSpPr>
          <p:spPr>
            <a:xfrm>
              <a:off x="1125429" y="3092593"/>
              <a:ext cx="204386" cy="1191325"/>
            </a:xfrm>
            <a:custGeom>
              <a:rect b="b" l="l" r="r" t="t"/>
              <a:pathLst>
                <a:path extrusionOk="0" h="33708" w="5783">
                  <a:moveTo>
                    <a:pt x="531" y="0"/>
                  </a:moveTo>
                  <a:lnTo>
                    <a:pt x="423" y="14"/>
                  </a:lnTo>
                  <a:lnTo>
                    <a:pt x="327" y="41"/>
                  </a:lnTo>
                  <a:lnTo>
                    <a:pt x="232" y="96"/>
                  </a:lnTo>
                  <a:lnTo>
                    <a:pt x="151" y="164"/>
                  </a:lnTo>
                  <a:lnTo>
                    <a:pt x="96" y="245"/>
                  </a:lnTo>
                  <a:lnTo>
                    <a:pt x="42" y="327"/>
                  </a:lnTo>
                  <a:lnTo>
                    <a:pt x="15" y="422"/>
                  </a:lnTo>
                  <a:lnTo>
                    <a:pt x="1" y="531"/>
                  </a:lnTo>
                  <a:lnTo>
                    <a:pt x="1" y="10420"/>
                  </a:lnTo>
                  <a:lnTo>
                    <a:pt x="15" y="10529"/>
                  </a:lnTo>
                  <a:lnTo>
                    <a:pt x="42" y="10624"/>
                  </a:lnTo>
                  <a:lnTo>
                    <a:pt x="83" y="10719"/>
                  </a:lnTo>
                  <a:lnTo>
                    <a:pt x="151" y="10801"/>
                  </a:lnTo>
                  <a:lnTo>
                    <a:pt x="4721" y="15371"/>
                  </a:lnTo>
                  <a:lnTo>
                    <a:pt x="4721" y="19983"/>
                  </a:lnTo>
                  <a:lnTo>
                    <a:pt x="341" y="24376"/>
                  </a:lnTo>
                  <a:lnTo>
                    <a:pt x="273" y="24444"/>
                  </a:lnTo>
                  <a:lnTo>
                    <a:pt x="219" y="24539"/>
                  </a:lnTo>
                  <a:lnTo>
                    <a:pt x="191" y="24635"/>
                  </a:lnTo>
                  <a:lnTo>
                    <a:pt x="178" y="24743"/>
                  </a:lnTo>
                  <a:lnTo>
                    <a:pt x="178" y="33177"/>
                  </a:lnTo>
                  <a:lnTo>
                    <a:pt x="191" y="33286"/>
                  </a:lnTo>
                  <a:lnTo>
                    <a:pt x="219" y="33395"/>
                  </a:lnTo>
                  <a:lnTo>
                    <a:pt x="273" y="33476"/>
                  </a:lnTo>
                  <a:lnTo>
                    <a:pt x="341" y="33558"/>
                  </a:lnTo>
                  <a:lnTo>
                    <a:pt x="409" y="33626"/>
                  </a:lnTo>
                  <a:lnTo>
                    <a:pt x="504" y="33667"/>
                  </a:lnTo>
                  <a:lnTo>
                    <a:pt x="599" y="33707"/>
                  </a:lnTo>
                  <a:lnTo>
                    <a:pt x="817" y="33707"/>
                  </a:lnTo>
                  <a:lnTo>
                    <a:pt x="912" y="33667"/>
                  </a:lnTo>
                  <a:lnTo>
                    <a:pt x="1007" y="33626"/>
                  </a:lnTo>
                  <a:lnTo>
                    <a:pt x="1089" y="33558"/>
                  </a:lnTo>
                  <a:lnTo>
                    <a:pt x="1144" y="33476"/>
                  </a:lnTo>
                  <a:lnTo>
                    <a:pt x="1198" y="33395"/>
                  </a:lnTo>
                  <a:lnTo>
                    <a:pt x="1225" y="33286"/>
                  </a:lnTo>
                  <a:lnTo>
                    <a:pt x="1239" y="33177"/>
                  </a:lnTo>
                  <a:lnTo>
                    <a:pt x="1239" y="24961"/>
                  </a:lnTo>
                  <a:lnTo>
                    <a:pt x="5632" y="20581"/>
                  </a:lnTo>
                  <a:lnTo>
                    <a:pt x="5700" y="20499"/>
                  </a:lnTo>
                  <a:lnTo>
                    <a:pt x="5741" y="20404"/>
                  </a:lnTo>
                  <a:lnTo>
                    <a:pt x="5768" y="20309"/>
                  </a:lnTo>
                  <a:lnTo>
                    <a:pt x="5782" y="20200"/>
                  </a:lnTo>
                  <a:lnTo>
                    <a:pt x="5782" y="15154"/>
                  </a:lnTo>
                  <a:lnTo>
                    <a:pt x="5768" y="15045"/>
                  </a:lnTo>
                  <a:lnTo>
                    <a:pt x="5741" y="14950"/>
                  </a:lnTo>
                  <a:lnTo>
                    <a:pt x="5700" y="14854"/>
                  </a:lnTo>
                  <a:lnTo>
                    <a:pt x="5632" y="14773"/>
                  </a:lnTo>
                  <a:lnTo>
                    <a:pt x="1062" y="10202"/>
                  </a:lnTo>
                  <a:lnTo>
                    <a:pt x="1062" y="531"/>
                  </a:lnTo>
                  <a:lnTo>
                    <a:pt x="1048" y="422"/>
                  </a:lnTo>
                  <a:lnTo>
                    <a:pt x="1021" y="327"/>
                  </a:lnTo>
                  <a:lnTo>
                    <a:pt x="967" y="245"/>
                  </a:lnTo>
                  <a:lnTo>
                    <a:pt x="899" y="164"/>
                  </a:lnTo>
                  <a:lnTo>
                    <a:pt x="831" y="96"/>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1484583" y="3638253"/>
              <a:ext cx="111541" cy="667302"/>
            </a:xfrm>
            <a:custGeom>
              <a:rect b="b" l="l" r="r" t="t"/>
              <a:pathLst>
                <a:path extrusionOk="0" h="18881" w="3156">
                  <a:moveTo>
                    <a:pt x="2517" y="0"/>
                  </a:moveTo>
                  <a:lnTo>
                    <a:pt x="2421" y="41"/>
                  </a:lnTo>
                  <a:lnTo>
                    <a:pt x="2326" y="82"/>
                  </a:lnTo>
                  <a:lnTo>
                    <a:pt x="2244" y="150"/>
                  </a:lnTo>
                  <a:lnTo>
                    <a:pt x="2176" y="232"/>
                  </a:lnTo>
                  <a:lnTo>
                    <a:pt x="2136" y="313"/>
                  </a:lnTo>
                  <a:lnTo>
                    <a:pt x="2108" y="422"/>
                  </a:lnTo>
                  <a:lnTo>
                    <a:pt x="2095" y="531"/>
                  </a:lnTo>
                  <a:lnTo>
                    <a:pt x="2095" y="6489"/>
                  </a:lnTo>
                  <a:lnTo>
                    <a:pt x="163" y="8420"/>
                  </a:lnTo>
                  <a:lnTo>
                    <a:pt x="95" y="8502"/>
                  </a:lnTo>
                  <a:lnTo>
                    <a:pt x="41" y="8583"/>
                  </a:lnTo>
                  <a:lnTo>
                    <a:pt x="14" y="8692"/>
                  </a:lnTo>
                  <a:lnTo>
                    <a:pt x="0" y="8787"/>
                  </a:lnTo>
                  <a:lnTo>
                    <a:pt x="0" y="18350"/>
                  </a:lnTo>
                  <a:lnTo>
                    <a:pt x="14" y="18459"/>
                  </a:lnTo>
                  <a:lnTo>
                    <a:pt x="41" y="18568"/>
                  </a:lnTo>
                  <a:lnTo>
                    <a:pt x="95" y="18649"/>
                  </a:lnTo>
                  <a:lnTo>
                    <a:pt x="163" y="18731"/>
                  </a:lnTo>
                  <a:lnTo>
                    <a:pt x="245" y="18799"/>
                  </a:lnTo>
                  <a:lnTo>
                    <a:pt x="327" y="18840"/>
                  </a:lnTo>
                  <a:lnTo>
                    <a:pt x="422" y="18881"/>
                  </a:lnTo>
                  <a:lnTo>
                    <a:pt x="639" y="18881"/>
                  </a:lnTo>
                  <a:lnTo>
                    <a:pt x="735" y="18840"/>
                  </a:lnTo>
                  <a:lnTo>
                    <a:pt x="830" y="18799"/>
                  </a:lnTo>
                  <a:lnTo>
                    <a:pt x="911" y="18731"/>
                  </a:lnTo>
                  <a:lnTo>
                    <a:pt x="979" y="18649"/>
                  </a:lnTo>
                  <a:lnTo>
                    <a:pt x="1020" y="18568"/>
                  </a:lnTo>
                  <a:lnTo>
                    <a:pt x="1047" y="18459"/>
                  </a:lnTo>
                  <a:lnTo>
                    <a:pt x="1061" y="18350"/>
                  </a:lnTo>
                  <a:lnTo>
                    <a:pt x="1061" y="9005"/>
                  </a:lnTo>
                  <a:lnTo>
                    <a:pt x="2993" y="7074"/>
                  </a:lnTo>
                  <a:lnTo>
                    <a:pt x="3061" y="6992"/>
                  </a:lnTo>
                  <a:lnTo>
                    <a:pt x="3115" y="6910"/>
                  </a:lnTo>
                  <a:lnTo>
                    <a:pt x="3142" y="6802"/>
                  </a:lnTo>
                  <a:lnTo>
                    <a:pt x="3156" y="6706"/>
                  </a:lnTo>
                  <a:lnTo>
                    <a:pt x="3156" y="531"/>
                  </a:lnTo>
                  <a:lnTo>
                    <a:pt x="3142" y="422"/>
                  </a:lnTo>
                  <a:lnTo>
                    <a:pt x="3115" y="313"/>
                  </a:lnTo>
                  <a:lnTo>
                    <a:pt x="3061" y="232"/>
                  </a:lnTo>
                  <a:lnTo>
                    <a:pt x="2993" y="150"/>
                  </a:lnTo>
                  <a:lnTo>
                    <a:pt x="2925" y="82"/>
                  </a:lnTo>
                  <a:lnTo>
                    <a:pt x="2829" y="41"/>
                  </a:lnTo>
                  <a:lnTo>
                    <a:pt x="27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1689360" y="3070009"/>
              <a:ext cx="205799" cy="1235538"/>
            </a:xfrm>
            <a:custGeom>
              <a:rect b="b" l="l" r="r" t="t"/>
              <a:pathLst>
                <a:path extrusionOk="0" h="34959" w="5823">
                  <a:moveTo>
                    <a:pt x="531" y="0"/>
                  </a:moveTo>
                  <a:lnTo>
                    <a:pt x="422" y="14"/>
                  </a:lnTo>
                  <a:lnTo>
                    <a:pt x="327" y="41"/>
                  </a:lnTo>
                  <a:lnTo>
                    <a:pt x="232" y="95"/>
                  </a:lnTo>
                  <a:lnTo>
                    <a:pt x="164" y="150"/>
                  </a:lnTo>
                  <a:lnTo>
                    <a:pt x="96" y="231"/>
                  </a:lnTo>
                  <a:lnTo>
                    <a:pt x="42" y="327"/>
                  </a:lnTo>
                  <a:lnTo>
                    <a:pt x="14" y="422"/>
                  </a:lnTo>
                  <a:lnTo>
                    <a:pt x="1" y="531"/>
                  </a:lnTo>
                  <a:lnTo>
                    <a:pt x="1" y="7726"/>
                  </a:lnTo>
                  <a:lnTo>
                    <a:pt x="14" y="7835"/>
                  </a:lnTo>
                  <a:lnTo>
                    <a:pt x="42" y="7930"/>
                  </a:lnTo>
                  <a:lnTo>
                    <a:pt x="96" y="8026"/>
                  </a:lnTo>
                  <a:lnTo>
                    <a:pt x="164" y="8107"/>
                  </a:lnTo>
                  <a:lnTo>
                    <a:pt x="4762" y="12705"/>
                  </a:lnTo>
                  <a:lnTo>
                    <a:pt x="4762" y="34428"/>
                  </a:lnTo>
                  <a:lnTo>
                    <a:pt x="4775" y="34537"/>
                  </a:lnTo>
                  <a:lnTo>
                    <a:pt x="4802" y="34646"/>
                  </a:lnTo>
                  <a:lnTo>
                    <a:pt x="4857" y="34727"/>
                  </a:lnTo>
                  <a:lnTo>
                    <a:pt x="4911" y="34809"/>
                  </a:lnTo>
                  <a:lnTo>
                    <a:pt x="4993" y="34877"/>
                  </a:lnTo>
                  <a:lnTo>
                    <a:pt x="5088" y="34918"/>
                  </a:lnTo>
                  <a:lnTo>
                    <a:pt x="5183" y="34959"/>
                  </a:lnTo>
                  <a:lnTo>
                    <a:pt x="5401" y="34959"/>
                  </a:lnTo>
                  <a:lnTo>
                    <a:pt x="5496" y="34918"/>
                  </a:lnTo>
                  <a:lnTo>
                    <a:pt x="5591" y="34877"/>
                  </a:lnTo>
                  <a:lnTo>
                    <a:pt x="5673" y="34809"/>
                  </a:lnTo>
                  <a:lnTo>
                    <a:pt x="5727" y="34727"/>
                  </a:lnTo>
                  <a:lnTo>
                    <a:pt x="5782" y="34646"/>
                  </a:lnTo>
                  <a:lnTo>
                    <a:pt x="5809" y="34537"/>
                  </a:lnTo>
                  <a:lnTo>
                    <a:pt x="5823" y="34428"/>
                  </a:lnTo>
                  <a:lnTo>
                    <a:pt x="5823" y="12487"/>
                  </a:lnTo>
                  <a:lnTo>
                    <a:pt x="5809" y="12392"/>
                  </a:lnTo>
                  <a:lnTo>
                    <a:pt x="5782" y="12283"/>
                  </a:lnTo>
                  <a:lnTo>
                    <a:pt x="5727" y="12202"/>
                  </a:lnTo>
                  <a:lnTo>
                    <a:pt x="5673" y="12120"/>
                  </a:lnTo>
                  <a:lnTo>
                    <a:pt x="1062" y="7509"/>
                  </a:lnTo>
                  <a:lnTo>
                    <a:pt x="1062" y="531"/>
                  </a:lnTo>
                  <a:lnTo>
                    <a:pt x="1048" y="422"/>
                  </a:lnTo>
                  <a:lnTo>
                    <a:pt x="1021" y="327"/>
                  </a:lnTo>
                  <a:lnTo>
                    <a:pt x="967" y="231"/>
                  </a:lnTo>
                  <a:lnTo>
                    <a:pt x="912" y="150"/>
                  </a:lnTo>
                  <a:lnTo>
                    <a:pt x="831" y="95"/>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2097995" y="3230077"/>
              <a:ext cx="167842" cy="1103852"/>
            </a:xfrm>
            <a:custGeom>
              <a:rect b="b" l="l" r="r" t="t"/>
              <a:pathLst>
                <a:path extrusionOk="0" h="31233" w="4749">
                  <a:moveTo>
                    <a:pt x="4041" y="1"/>
                  </a:moveTo>
                  <a:lnTo>
                    <a:pt x="3932" y="14"/>
                  </a:lnTo>
                  <a:lnTo>
                    <a:pt x="3823" y="42"/>
                  </a:lnTo>
                  <a:lnTo>
                    <a:pt x="3742" y="96"/>
                  </a:lnTo>
                  <a:lnTo>
                    <a:pt x="3660" y="150"/>
                  </a:lnTo>
                  <a:lnTo>
                    <a:pt x="3592" y="232"/>
                  </a:lnTo>
                  <a:lnTo>
                    <a:pt x="3551" y="327"/>
                  </a:lnTo>
                  <a:lnTo>
                    <a:pt x="3510" y="422"/>
                  </a:lnTo>
                  <a:lnTo>
                    <a:pt x="3510" y="531"/>
                  </a:lnTo>
                  <a:lnTo>
                    <a:pt x="3510" y="6856"/>
                  </a:lnTo>
                  <a:lnTo>
                    <a:pt x="151" y="10203"/>
                  </a:lnTo>
                  <a:lnTo>
                    <a:pt x="96" y="10284"/>
                  </a:lnTo>
                  <a:lnTo>
                    <a:pt x="42" y="10379"/>
                  </a:lnTo>
                  <a:lnTo>
                    <a:pt x="15" y="10475"/>
                  </a:lnTo>
                  <a:lnTo>
                    <a:pt x="1" y="10570"/>
                  </a:lnTo>
                  <a:lnTo>
                    <a:pt x="1" y="20731"/>
                  </a:lnTo>
                  <a:lnTo>
                    <a:pt x="15" y="20826"/>
                  </a:lnTo>
                  <a:lnTo>
                    <a:pt x="42" y="20921"/>
                  </a:lnTo>
                  <a:lnTo>
                    <a:pt x="96" y="21017"/>
                  </a:lnTo>
                  <a:lnTo>
                    <a:pt x="151" y="21098"/>
                  </a:lnTo>
                  <a:lnTo>
                    <a:pt x="3701" y="24635"/>
                  </a:lnTo>
                  <a:lnTo>
                    <a:pt x="3701" y="30702"/>
                  </a:lnTo>
                  <a:lnTo>
                    <a:pt x="3701" y="30810"/>
                  </a:lnTo>
                  <a:lnTo>
                    <a:pt x="3742" y="30919"/>
                  </a:lnTo>
                  <a:lnTo>
                    <a:pt x="3783" y="31001"/>
                  </a:lnTo>
                  <a:lnTo>
                    <a:pt x="3851" y="31082"/>
                  </a:lnTo>
                  <a:lnTo>
                    <a:pt x="3932" y="31151"/>
                  </a:lnTo>
                  <a:lnTo>
                    <a:pt x="4014" y="31191"/>
                  </a:lnTo>
                  <a:lnTo>
                    <a:pt x="4123" y="31232"/>
                  </a:lnTo>
                  <a:lnTo>
                    <a:pt x="4327" y="31232"/>
                  </a:lnTo>
                  <a:lnTo>
                    <a:pt x="4435" y="31191"/>
                  </a:lnTo>
                  <a:lnTo>
                    <a:pt x="4517" y="31151"/>
                  </a:lnTo>
                  <a:lnTo>
                    <a:pt x="4599" y="31082"/>
                  </a:lnTo>
                  <a:lnTo>
                    <a:pt x="4667" y="31001"/>
                  </a:lnTo>
                  <a:lnTo>
                    <a:pt x="4707" y="30919"/>
                  </a:lnTo>
                  <a:lnTo>
                    <a:pt x="4748" y="30810"/>
                  </a:lnTo>
                  <a:lnTo>
                    <a:pt x="4748" y="30702"/>
                  </a:lnTo>
                  <a:lnTo>
                    <a:pt x="4748" y="24417"/>
                  </a:lnTo>
                  <a:lnTo>
                    <a:pt x="4748" y="24308"/>
                  </a:lnTo>
                  <a:lnTo>
                    <a:pt x="4721" y="24213"/>
                  </a:lnTo>
                  <a:lnTo>
                    <a:pt x="4667" y="24118"/>
                  </a:lnTo>
                  <a:lnTo>
                    <a:pt x="4599" y="24050"/>
                  </a:lnTo>
                  <a:lnTo>
                    <a:pt x="1062" y="20500"/>
                  </a:lnTo>
                  <a:lnTo>
                    <a:pt x="1062" y="10801"/>
                  </a:lnTo>
                  <a:lnTo>
                    <a:pt x="4408" y="7441"/>
                  </a:lnTo>
                  <a:lnTo>
                    <a:pt x="4476" y="7360"/>
                  </a:lnTo>
                  <a:lnTo>
                    <a:pt x="4531" y="7278"/>
                  </a:lnTo>
                  <a:lnTo>
                    <a:pt x="4558" y="7183"/>
                  </a:lnTo>
                  <a:lnTo>
                    <a:pt x="4558" y="7074"/>
                  </a:lnTo>
                  <a:lnTo>
                    <a:pt x="4558" y="531"/>
                  </a:lnTo>
                  <a:lnTo>
                    <a:pt x="4558" y="422"/>
                  </a:lnTo>
                  <a:lnTo>
                    <a:pt x="4517" y="327"/>
                  </a:lnTo>
                  <a:lnTo>
                    <a:pt x="4476" y="232"/>
                  </a:lnTo>
                  <a:lnTo>
                    <a:pt x="4408" y="150"/>
                  </a:lnTo>
                  <a:lnTo>
                    <a:pt x="4327" y="96"/>
                  </a:lnTo>
                  <a:lnTo>
                    <a:pt x="4245" y="42"/>
                  </a:lnTo>
                  <a:lnTo>
                    <a:pt x="4136" y="14"/>
                  </a:lnTo>
                  <a:lnTo>
                    <a:pt x="40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2493659" y="3432946"/>
              <a:ext cx="163989" cy="913003"/>
            </a:xfrm>
            <a:custGeom>
              <a:rect b="b" l="l" r="r" t="t"/>
              <a:pathLst>
                <a:path extrusionOk="0" h="25833" w="4640">
                  <a:moveTo>
                    <a:pt x="599" y="1"/>
                  </a:moveTo>
                  <a:lnTo>
                    <a:pt x="504" y="42"/>
                  </a:lnTo>
                  <a:lnTo>
                    <a:pt x="423" y="83"/>
                  </a:lnTo>
                  <a:lnTo>
                    <a:pt x="341" y="151"/>
                  </a:lnTo>
                  <a:lnTo>
                    <a:pt x="273" y="232"/>
                  </a:lnTo>
                  <a:lnTo>
                    <a:pt x="219" y="314"/>
                  </a:lnTo>
                  <a:lnTo>
                    <a:pt x="191" y="423"/>
                  </a:lnTo>
                  <a:lnTo>
                    <a:pt x="178" y="531"/>
                  </a:lnTo>
                  <a:lnTo>
                    <a:pt x="178" y="9577"/>
                  </a:lnTo>
                  <a:lnTo>
                    <a:pt x="191" y="9672"/>
                  </a:lnTo>
                  <a:lnTo>
                    <a:pt x="219" y="9768"/>
                  </a:lnTo>
                  <a:lnTo>
                    <a:pt x="273" y="9863"/>
                  </a:lnTo>
                  <a:lnTo>
                    <a:pt x="341" y="9944"/>
                  </a:lnTo>
                  <a:lnTo>
                    <a:pt x="3578" y="13182"/>
                  </a:lnTo>
                  <a:lnTo>
                    <a:pt x="3578" y="18473"/>
                  </a:lnTo>
                  <a:lnTo>
                    <a:pt x="151" y="21901"/>
                  </a:lnTo>
                  <a:lnTo>
                    <a:pt x="83" y="21983"/>
                  </a:lnTo>
                  <a:lnTo>
                    <a:pt x="42" y="22064"/>
                  </a:lnTo>
                  <a:lnTo>
                    <a:pt x="1" y="22173"/>
                  </a:lnTo>
                  <a:lnTo>
                    <a:pt x="1" y="22268"/>
                  </a:lnTo>
                  <a:lnTo>
                    <a:pt x="1" y="25302"/>
                  </a:lnTo>
                  <a:lnTo>
                    <a:pt x="1" y="25411"/>
                  </a:lnTo>
                  <a:lnTo>
                    <a:pt x="42" y="25506"/>
                  </a:lnTo>
                  <a:lnTo>
                    <a:pt x="83" y="25601"/>
                  </a:lnTo>
                  <a:lnTo>
                    <a:pt x="151" y="25669"/>
                  </a:lnTo>
                  <a:lnTo>
                    <a:pt x="232" y="25737"/>
                  </a:lnTo>
                  <a:lnTo>
                    <a:pt x="314" y="25791"/>
                  </a:lnTo>
                  <a:lnTo>
                    <a:pt x="423" y="25819"/>
                  </a:lnTo>
                  <a:lnTo>
                    <a:pt x="531" y="25832"/>
                  </a:lnTo>
                  <a:lnTo>
                    <a:pt x="627" y="25819"/>
                  </a:lnTo>
                  <a:lnTo>
                    <a:pt x="735" y="25791"/>
                  </a:lnTo>
                  <a:lnTo>
                    <a:pt x="817" y="25737"/>
                  </a:lnTo>
                  <a:lnTo>
                    <a:pt x="899" y="25669"/>
                  </a:lnTo>
                  <a:lnTo>
                    <a:pt x="967" y="25601"/>
                  </a:lnTo>
                  <a:lnTo>
                    <a:pt x="1021" y="25506"/>
                  </a:lnTo>
                  <a:lnTo>
                    <a:pt x="1048" y="25411"/>
                  </a:lnTo>
                  <a:lnTo>
                    <a:pt x="1062" y="25302"/>
                  </a:lnTo>
                  <a:lnTo>
                    <a:pt x="1062" y="22486"/>
                  </a:lnTo>
                  <a:lnTo>
                    <a:pt x="4476" y="19072"/>
                  </a:lnTo>
                  <a:lnTo>
                    <a:pt x="4544" y="18990"/>
                  </a:lnTo>
                  <a:lnTo>
                    <a:pt x="4599" y="18895"/>
                  </a:lnTo>
                  <a:lnTo>
                    <a:pt x="4626" y="18800"/>
                  </a:lnTo>
                  <a:lnTo>
                    <a:pt x="4639" y="18691"/>
                  </a:lnTo>
                  <a:lnTo>
                    <a:pt x="4639" y="12964"/>
                  </a:lnTo>
                  <a:lnTo>
                    <a:pt x="4626" y="12855"/>
                  </a:lnTo>
                  <a:lnTo>
                    <a:pt x="4599" y="12760"/>
                  </a:lnTo>
                  <a:lnTo>
                    <a:pt x="4544" y="12665"/>
                  </a:lnTo>
                  <a:lnTo>
                    <a:pt x="4476" y="12597"/>
                  </a:lnTo>
                  <a:lnTo>
                    <a:pt x="1239" y="9346"/>
                  </a:lnTo>
                  <a:lnTo>
                    <a:pt x="1239" y="531"/>
                  </a:lnTo>
                  <a:lnTo>
                    <a:pt x="1225" y="423"/>
                  </a:lnTo>
                  <a:lnTo>
                    <a:pt x="1198" y="314"/>
                  </a:lnTo>
                  <a:lnTo>
                    <a:pt x="1157" y="232"/>
                  </a:lnTo>
                  <a:lnTo>
                    <a:pt x="1089" y="151"/>
                  </a:lnTo>
                  <a:lnTo>
                    <a:pt x="1008" y="83"/>
                  </a:lnTo>
                  <a:lnTo>
                    <a:pt x="912" y="42"/>
                  </a:lnTo>
                  <a:lnTo>
                    <a:pt x="8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2641251" y="3274786"/>
              <a:ext cx="118786" cy="1009134"/>
            </a:xfrm>
            <a:custGeom>
              <a:rect b="b" l="l" r="r" t="t"/>
              <a:pathLst>
                <a:path extrusionOk="0" h="28553" w="3361">
                  <a:moveTo>
                    <a:pt x="2545" y="1"/>
                  </a:moveTo>
                  <a:lnTo>
                    <a:pt x="2449" y="14"/>
                  </a:lnTo>
                  <a:lnTo>
                    <a:pt x="2341" y="42"/>
                  </a:lnTo>
                  <a:lnTo>
                    <a:pt x="2259" y="96"/>
                  </a:lnTo>
                  <a:lnTo>
                    <a:pt x="2177" y="150"/>
                  </a:lnTo>
                  <a:lnTo>
                    <a:pt x="2109" y="232"/>
                  </a:lnTo>
                  <a:lnTo>
                    <a:pt x="2069" y="327"/>
                  </a:lnTo>
                  <a:lnTo>
                    <a:pt x="2028" y="422"/>
                  </a:lnTo>
                  <a:lnTo>
                    <a:pt x="2028" y="531"/>
                  </a:lnTo>
                  <a:lnTo>
                    <a:pt x="2028" y="7441"/>
                  </a:lnTo>
                  <a:lnTo>
                    <a:pt x="151" y="9318"/>
                  </a:lnTo>
                  <a:lnTo>
                    <a:pt x="83" y="9400"/>
                  </a:lnTo>
                  <a:lnTo>
                    <a:pt x="42" y="9482"/>
                  </a:lnTo>
                  <a:lnTo>
                    <a:pt x="15" y="9591"/>
                  </a:lnTo>
                  <a:lnTo>
                    <a:pt x="1" y="9686"/>
                  </a:lnTo>
                  <a:lnTo>
                    <a:pt x="1" y="12284"/>
                  </a:lnTo>
                  <a:lnTo>
                    <a:pt x="15" y="12379"/>
                  </a:lnTo>
                  <a:lnTo>
                    <a:pt x="42" y="12488"/>
                  </a:lnTo>
                  <a:lnTo>
                    <a:pt x="83" y="12569"/>
                  </a:lnTo>
                  <a:lnTo>
                    <a:pt x="151" y="12651"/>
                  </a:lnTo>
                  <a:lnTo>
                    <a:pt x="2300" y="14800"/>
                  </a:lnTo>
                  <a:lnTo>
                    <a:pt x="2300" y="28022"/>
                  </a:lnTo>
                  <a:lnTo>
                    <a:pt x="2313" y="28131"/>
                  </a:lnTo>
                  <a:lnTo>
                    <a:pt x="2341" y="28240"/>
                  </a:lnTo>
                  <a:lnTo>
                    <a:pt x="2395" y="28321"/>
                  </a:lnTo>
                  <a:lnTo>
                    <a:pt x="2463" y="28403"/>
                  </a:lnTo>
                  <a:lnTo>
                    <a:pt x="2545" y="28471"/>
                  </a:lnTo>
                  <a:lnTo>
                    <a:pt x="2626" y="28512"/>
                  </a:lnTo>
                  <a:lnTo>
                    <a:pt x="2721" y="28552"/>
                  </a:lnTo>
                  <a:lnTo>
                    <a:pt x="2939" y="28552"/>
                  </a:lnTo>
                  <a:lnTo>
                    <a:pt x="3034" y="28512"/>
                  </a:lnTo>
                  <a:lnTo>
                    <a:pt x="3130" y="28471"/>
                  </a:lnTo>
                  <a:lnTo>
                    <a:pt x="3211" y="28403"/>
                  </a:lnTo>
                  <a:lnTo>
                    <a:pt x="3279" y="28321"/>
                  </a:lnTo>
                  <a:lnTo>
                    <a:pt x="3320" y="28240"/>
                  </a:lnTo>
                  <a:lnTo>
                    <a:pt x="3347" y="28131"/>
                  </a:lnTo>
                  <a:lnTo>
                    <a:pt x="3361" y="28022"/>
                  </a:lnTo>
                  <a:lnTo>
                    <a:pt x="3361" y="14583"/>
                  </a:lnTo>
                  <a:lnTo>
                    <a:pt x="3361" y="14487"/>
                  </a:lnTo>
                  <a:lnTo>
                    <a:pt x="3320" y="14379"/>
                  </a:lnTo>
                  <a:lnTo>
                    <a:pt x="3279" y="14297"/>
                  </a:lnTo>
                  <a:lnTo>
                    <a:pt x="3211" y="14215"/>
                  </a:lnTo>
                  <a:lnTo>
                    <a:pt x="1062" y="12066"/>
                  </a:lnTo>
                  <a:lnTo>
                    <a:pt x="1062" y="9903"/>
                  </a:lnTo>
                  <a:lnTo>
                    <a:pt x="2925" y="8040"/>
                  </a:lnTo>
                  <a:lnTo>
                    <a:pt x="2994" y="7958"/>
                  </a:lnTo>
                  <a:lnTo>
                    <a:pt x="3034" y="7877"/>
                  </a:lnTo>
                  <a:lnTo>
                    <a:pt x="3075" y="7768"/>
                  </a:lnTo>
                  <a:lnTo>
                    <a:pt x="3075" y="7673"/>
                  </a:lnTo>
                  <a:lnTo>
                    <a:pt x="3075" y="531"/>
                  </a:lnTo>
                  <a:lnTo>
                    <a:pt x="3075" y="422"/>
                  </a:lnTo>
                  <a:lnTo>
                    <a:pt x="3034" y="327"/>
                  </a:lnTo>
                  <a:lnTo>
                    <a:pt x="2994" y="232"/>
                  </a:lnTo>
                  <a:lnTo>
                    <a:pt x="2925" y="150"/>
                  </a:lnTo>
                  <a:lnTo>
                    <a:pt x="2844" y="96"/>
                  </a:lnTo>
                  <a:lnTo>
                    <a:pt x="2762" y="42"/>
                  </a:lnTo>
                  <a:lnTo>
                    <a:pt x="2653" y="14"/>
                  </a:lnTo>
                  <a:lnTo>
                    <a:pt x="25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1060539" y="3002222"/>
              <a:ext cx="166852" cy="166852"/>
            </a:xfrm>
            <a:custGeom>
              <a:rect b="b" l="l" r="r" t="t"/>
              <a:pathLst>
                <a:path extrusionOk="0" h="4721" w="4721">
                  <a:moveTo>
                    <a:pt x="2367" y="0"/>
                  </a:moveTo>
                  <a:lnTo>
                    <a:pt x="2123" y="14"/>
                  </a:lnTo>
                  <a:lnTo>
                    <a:pt x="1891" y="41"/>
                  </a:lnTo>
                  <a:lnTo>
                    <a:pt x="1660" y="109"/>
                  </a:lnTo>
                  <a:lnTo>
                    <a:pt x="1442" y="177"/>
                  </a:lnTo>
                  <a:lnTo>
                    <a:pt x="1238" y="286"/>
                  </a:lnTo>
                  <a:lnTo>
                    <a:pt x="1048" y="395"/>
                  </a:lnTo>
                  <a:lnTo>
                    <a:pt x="858" y="531"/>
                  </a:lnTo>
                  <a:lnTo>
                    <a:pt x="694" y="694"/>
                  </a:lnTo>
                  <a:lnTo>
                    <a:pt x="545" y="857"/>
                  </a:lnTo>
                  <a:lnTo>
                    <a:pt x="409" y="1034"/>
                  </a:lnTo>
                  <a:lnTo>
                    <a:pt x="286" y="1238"/>
                  </a:lnTo>
                  <a:lnTo>
                    <a:pt x="191" y="1442"/>
                  </a:lnTo>
                  <a:lnTo>
                    <a:pt x="109" y="1660"/>
                  </a:lnTo>
                  <a:lnTo>
                    <a:pt x="55" y="1877"/>
                  </a:lnTo>
                  <a:lnTo>
                    <a:pt x="14" y="2122"/>
                  </a:lnTo>
                  <a:lnTo>
                    <a:pt x="1" y="2353"/>
                  </a:lnTo>
                  <a:lnTo>
                    <a:pt x="14" y="2598"/>
                  </a:lnTo>
                  <a:lnTo>
                    <a:pt x="55" y="2829"/>
                  </a:lnTo>
                  <a:lnTo>
                    <a:pt x="109" y="3061"/>
                  </a:lnTo>
                  <a:lnTo>
                    <a:pt x="191" y="3278"/>
                  </a:lnTo>
                  <a:lnTo>
                    <a:pt x="286" y="3482"/>
                  </a:lnTo>
                  <a:lnTo>
                    <a:pt x="409" y="3673"/>
                  </a:lnTo>
                  <a:lnTo>
                    <a:pt x="545" y="3863"/>
                  </a:lnTo>
                  <a:lnTo>
                    <a:pt x="694" y="4026"/>
                  </a:lnTo>
                  <a:lnTo>
                    <a:pt x="858" y="4176"/>
                  </a:lnTo>
                  <a:lnTo>
                    <a:pt x="1048" y="4312"/>
                  </a:lnTo>
                  <a:lnTo>
                    <a:pt x="1238" y="4435"/>
                  </a:lnTo>
                  <a:lnTo>
                    <a:pt x="1442" y="4530"/>
                  </a:lnTo>
                  <a:lnTo>
                    <a:pt x="1660" y="4611"/>
                  </a:lnTo>
                  <a:lnTo>
                    <a:pt x="1891" y="4666"/>
                  </a:lnTo>
                  <a:lnTo>
                    <a:pt x="2123" y="4707"/>
                  </a:lnTo>
                  <a:lnTo>
                    <a:pt x="2367" y="4720"/>
                  </a:lnTo>
                  <a:lnTo>
                    <a:pt x="2612" y="4707"/>
                  </a:lnTo>
                  <a:lnTo>
                    <a:pt x="2843" y="4666"/>
                  </a:lnTo>
                  <a:lnTo>
                    <a:pt x="3061" y="4611"/>
                  </a:lnTo>
                  <a:lnTo>
                    <a:pt x="3279" y="4530"/>
                  </a:lnTo>
                  <a:lnTo>
                    <a:pt x="3483" y="4435"/>
                  </a:lnTo>
                  <a:lnTo>
                    <a:pt x="3687" y="4312"/>
                  </a:lnTo>
                  <a:lnTo>
                    <a:pt x="3864" y="4176"/>
                  </a:lnTo>
                  <a:lnTo>
                    <a:pt x="4027" y="4026"/>
                  </a:lnTo>
                  <a:lnTo>
                    <a:pt x="4190" y="3863"/>
                  </a:lnTo>
                  <a:lnTo>
                    <a:pt x="4326" y="3673"/>
                  </a:lnTo>
                  <a:lnTo>
                    <a:pt x="4435" y="3482"/>
                  </a:lnTo>
                  <a:lnTo>
                    <a:pt x="4544" y="3278"/>
                  </a:lnTo>
                  <a:lnTo>
                    <a:pt x="4612" y="3061"/>
                  </a:lnTo>
                  <a:lnTo>
                    <a:pt x="4680" y="2829"/>
                  </a:lnTo>
                  <a:lnTo>
                    <a:pt x="4707" y="2598"/>
                  </a:lnTo>
                  <a:lnTo>
                    <a:pt x="4721" y="2353"/>
                  </a:lnTo>
                  <a:lnTo>
                    <a:pt x="4707" y="2122"/>
                  </a:lnTo>
                  <a:lnTo>
                    <a:pt x="4680" y="1877"/>
                  </a:lnTo>
                  <a:lnTo>
                    <a:pt x="4612" y="1660"/>
                  </a:lnTo>
                  <a:lnTo>
                    <a:pt x="4544" y="1442"/>
                  </a:lnTo>
                  <a:lnTo>
                    <a:pt x="4435" y="1238"/>
                  </a:lnTo>
                  <a:lnTo>
                    <a:pt x="4326" y="1034"/>
                  </a:lnTo>
                  <a:lnTo>
                    <a:pt x="4190" y="857"/>
                  </a:lnTo>
                  <a:lnTo>
                    <a:pt x="4027" y="694"/>
                  </a:lnTo>
                  <a:lnTo>
                    <a:pt x="3864" y="531"/>
                  </a:lnTo>
                  <a:lnTo>
                    <a:pt x="3687" y="395"/>
                  </a:lnTo>
                  <a:lnTo>
                    <a:pt x="3483" y="286"/>
                  </a:lnTo>
                  <a:lnTo>
                    <a:pt x="3279" y="177"/>
                  </a:lnTo>
                  <a:lnTo>
                    <a:pt x="3061" y="109"/>
                  </a:lnTo>
                  <a:lnTo>
                    <a:pt x="2843" y="41"/>
                  </a:lnTo>
                  <a:lnTo>
                    <a:pt x="2612"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1493702" y="3526711"/>
              <a:ext cx="166852" cy="166852"/>
            </a:xfrm>
            <a:custGeom>
              <a:rect b="b" l="l" r="r" t="t"/>
              <a:pathLst>
                <a:path extrusionOk="0" h="4721" w="4721">
                  <a:moveTo>
                    <a:pt x="2367" y="0"/>
                  </a:moveTo>
                  <a:lnTo>
                    <a:pt x="2123" y="14"/>
                  </a:lnTo>
                  <a:lnTo>
                    <a:pt x="1891" y="55"/>
                  </a:lnTo>
                  <a:lnTo>
                    <a:pt x="1660" y="109"/>
                  </a:lnTo>
                  <a:lnTo>
                    <a:pt x="1442" y="191"/>
                  </a:lnTo>
                  <a:lnTo>
                    <a:pt x="1238" y="286"/>
                  </a:lnTo>
                  <a:lnTo>
                    <a:pt x="1048" y="409"/>
                  </a:lnTo>
                  <a:lnTo>
                    <a:pt x="857" y="545"/>
                  </a:lnTo>
                  <a:lnTo>
                    <a:pt x="694" y="694"/>
                  </a:lnTo>
                  <a:lnTo>
                    <a:pt x="545" y="857"/>
                  </a:lnTo>
                  <a:lnTo>
                    <a:pt x="409" y="1048"/>
                  </a:lnTo>
                  <a:lnTo>
                    <a:pt x="286" y="1238"/>
                  </a:lnTo>
                  <a:lnTo>
                    <a:pt x="191" y="1442"/>
                  </a:lnTo>
                  <a:lnTo>
                    <a:pt x="109" y="1660"/>
                  </a:lnTo>
                  <a:lnTo>
                    <a:pt x="55" y="1891"/>
                  </a:lnTo>
                  <a:lnTo>
                    <a:pt x="14" y="2122"/>
                  </a:lnTo>
                  <a:lnTo>
                    <a:pt x="1" y="2354"/>
                  </a:lnTo>
                  <a:lnTo>
                    <a:pt x="14" y="2599"/>
                  </a:lnTo>
                  <a:lnTo>
                    <a:pt x="55" y="2830"/>
                  </a:lnTo>
                  <a:lnTo>
                    <a:pt x="109" y="3061"/>
                  </a:lnTo>
                  <a:lnTo>
                    <a:pt x="191" y="3279"/>
                  </a:lnTo>
                  <a:lnTo>
                    <a:pt x="286" y="3483"/>
                  </a:lnTo>
                  <a:lnTo>
                    <a:pt x="409" y="3673"/>
                  </a:lnTo>
                  <a:lnTo>
                    <a:pt x="545" y="3864"/>
                  </a:lnTo>
                  <a:lnTo>
                    <a:pt x="694" y="4027"/>
                  </a:lnTo>
                  <a:lnTo>
                    <a:pt x="857" y="4176"/>
                  </a:lnTo>
                  <a:lnTo>
                    <a:pt x="1048" y="4312"/>
                  </a:lnTo>
                  <a:lnTo>
                    <a:pt x="1238" y="4435"/>
                  </a:lnTo>
                  <a:lnTo>
                    <a:pt x="1442" y="4530"/>
                  </a:lnTo>
                  <a:lnTo>
                    <a:pt x="1660" y="4612"/>
                  </a:lnTo>
                  <a:lnTo>
                    <a:pt x="1891" y="4666"/>
                  </a:lnTo>
                  <a:lnTo>
                    <a:pt x="2123" y="4707"/>
                  </a:lnTo>
                  <a:lnTo>
                    <a:pt x="2367" y="4721"/>
                  </a:lnTo>
                  <a:lnTo>
                    <a:pt x="2599" y="4707"/>
                  </a:lnTo>
                  <a:lnTo>
                    <a:pt x="2843" y="4666"/>
                  </a:lnTo>
                  <a:lnTo>
                    <a:pt x="3061" y="4612"/>
                  </a:lnTo>
                  <a:lnTo>
                    <a:pt x="3279" y="4530"/>
                  </a:lnTo>
                  <a:lnTo>
                    <a:pt x="3483" y="4435"/>
                  </a:lnTo>
                  <a:lnTo>
                    <a:pt x="3687" y="4312"/>
                  </a:lnTo>
                  <a:lnTo>
                    <a:pt x="3864" y="4176"/>
                  </a:lnTo>
                  <a:lnTo>
                    <a:pt x="4027" y="4027"/>
                  </a:lnTo>
                  <a:lnTo>
                    <a:pt x="4190" y="3864"/>
                  </a:lnTo>
                  <a:lnTo>
                    <a:pt x="4326" y="3673"/>
                  </a:lnTo>
                  <a:lnTo>
                    <a:pt x="4435" y="3483"/>
                  </a:lnTo>
                  <a:lnTo>
                    <a:pt x="4544" y="3279"/>
                  </a:lnTo>
                  <a:lnTo>
                    <a:pt x="4612" y="3061"/>
                  </a:lnTo>
                  <a:lnTo>
                    <a:pt x="4680" y="2830"/>
                  </a:lnTo>
                  <a:lnTo>
                    <a:pt x="4707" y="2599"/>
                  </a:lnTo>
                  <a:lnTo>
                    <a:pt x="4721" y="2354"/>
                  </a:lnTo>
                  <a:lnTo>
                    <a:pt x="4707" y="2122"/>
                  </a:lnTo>
                  <a:lnTo>
                    <a:pt x="4680" y="1891"/>
                  </a:lnTo>
                  <a:lnTo>
                    <a:pt x="4612" y="1660"/>
                  </a:lnTo>
                  <a:lnTo>
                    <a:pt x="4544" y="1442"/>
                  </a:lnTo>
                  <a:lnTo>
                    <a:pt x="4435" y="1238"/>
                  </a:lnTo>
                  <a:lnTo>
                    <a:pt x="4326" y="1048"/>
                  </a:lnTo>
                  <a:lnTo>
                    <a:pt x="4190" y="857"/>
                  </a:lnTo>
                  <a:lnTo>
                    <a:pt x="4027" y="694"/>
                  </a:lnTo>
                  <a:lnTo>
                    <a:pt x="3864" y="545"/>
                  </a:lnTo>
                  <a:lnTo>
                    <a:pt x="3687" y="409"/>
                  </a:lnTo>
                  <a:lnTo>
                    <a:pt x="3483" y="286"/>
                  </a:lnTo>
                  <a:lnTo>
                    <a:pt x="3279" y="191"/>
                  </a:lnTo>
                  <a:lnTo>
                    <a:pt x="3061" y="109"/>
                  </a:lnTo>
                  <a:lnTo>
                    <a:pt x="2843" y="55"/>
                  </a:lnTo>
                  <a:lnTo>
                    <a:pt x="2599"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1624966" y="2976245"/>
              <a:ext cx="166852" cy="166852"/>
            </a:xfrm>
            <a:custGeom>
              <a:rect b="b" l="l" r="r" t="t"/>
              <a:pathLst>
                <a:path extrusionOk="0" h="4721" w="4721">
                  <a:moveTo>
                    <a:pt x="2353" y="1"/>
                  </a:moveTo>
                  <a:lnTo>
                    <a:pt x="2108" y="14"/>
                  </a:lnTo>
                  <a:lnTo>
                    <a:pt x="1877" y="55"/>
                  </a:lnTo>
                  <a:lnTo>
                    <a:pt x="1660" y="109"/>
                  </a:lnTo>
                  <a:lnTo>
                    <a:pt x="1442" y="191"/>
                  </a:lnTo>
                  <a:lnTo>
                    <a:pt x="1224" y="286"/>
                  </a:lnTo>
                  <a:lnTo>
                    <a:pt x="1034" y="409"/>
                  </a:lnTo>
                  <a:lnTo>
                    <a:pt x="857" y="545"/>
                  </a:lnTo>
                  <a:lnTo>
                    <a:pt x="680" y="694"/>
                  </a:lnTo>
                  <a:lnTo>
                    <a:pt x="531" y="858"/>
                  </a:lnTo>
                  <a:lnTo>
                    <a:pt x="394" y="1048"/>
                  </a:lnTo>
                  <a:lnTo>
                    <a:pt x="286" y="1238"/>
                  </a:lnTo>
                  <a:lnTo>
                    <a:pt x="177" y="1442"/>
                  </a:lnTo>
                  <a:lnTo>
                    <a:pt x="95" y="1660"/>
                  </a:lnTo>
                  <a:lnTo>
                    <a:pt x="41" y="1891"/>
                  </a:lnTo>
                  <a:lnTo>
                    <a:pt x="14" y="2123"/>
                  </a:lnTo>
                  <a:lnTo>
                    <a:pt x="0" y="2367"/>
                  </a:lnTo>
                  <a:lnTo>
                    <a:pt x="14" y="2612"/>
                  </a:lnTo>
                  <a:lnTo>
                    <a:pt x="41" y="2844"/>
                  </a:lnTo>
                  <a:lnTo>
                    <a:pt x="95" y="3061"/>
                  </a:lnTo>
                  <a:lnTo>
                    <a:pt x="177" y="3279"/>
                  </a:lnTo>
                  <a:lnTo>
                    <a:pt x="286" y="3483"/>
                  </a:lnTo>
                  <a:lnTo>
                    <a:pt x="394" y="3687"/>
                  </a:lnTo>
                  <a:lnTo>
                    <a:pt x="531" y="3864"/>
                  </a:lnTo>
                  <a:lnTo>
                    <a:pt x="680" y="4027"/>
                  </a:lnTo>
                  <a:lnTo>
                    <a:pt x="857" y="4190"/>
                  </a:lnTo>
                  <a:lnTo>
                    <a:pt x="1034" y="4326"/>
                  </a:lnTo>
                  <a:lnTo>
                    <a:pt x="1224" y="4435"/>
                  </a:lnTo>
                  <a:lnTo>
                    <a:pt x="1442" y="4544"/>
                  </a:lnTo>
                  <a:lnTo>
                    <a:pt x="1660" y="4612"/>
                  </a:lnTo>
                  <a:lnTo>
                    <a:pt x="1877" y="4680"/>
                  </a:lnTo>
                  <a:lnTo>
                    <a:pt x="2108" y="4707"/>
                  </a:lnTo>
                  <a:lnTo>
                    <a:pt x="2353" y="4721"/>
                  </a:lnTo>
                  <a:lnTo>
                    <a:pt x="2598" y="4707"/>
                  </a:lnTo>
                  <a:lnTo>
                    <a:pt x="2829" y="4680"/>
                  </a:lnTo>
                  <a:lnTo>
                    <a:pt x="3061" y="4612"/>
                  </a:lnTo>
                  <a:lnTo>
                    <a:pt x="3278" y="4544"/>
                  </a:lnTo>
                  <a:lnTo>
                    <a:pt x="3482" y="4435"/>
                  </a:lnTo>
                  <a:lnTo>
                    <a:pt x="3673" y="4326"/>
                  </a:lnTo>
                  <a:lnTo>
                    <a:pt x="3850" y="4190"/>
                  </a:lnTo>
                  <a:lnTo>
                    <a:pt x="4026" y="4027"/>
                  </a:lnTo>
                  <a:lnTo>
                    <a:pt x="4176" y="3864"/>
                  </a:lnTo>
                  <a:lnTo>
                    <a:pt x="4312" y="3687"/>
                  </a:lnTo>
                  <a:lnTo>
                    <a:pt x="4434" y="3483"/>
                  </a:lnTo>
                  <a:lnTo>
                    <a:pt x="4530" y="3279"/>
                  </a:lnTo>
                  <a:lnTo>
                    <a:pt x="4611" y="3061"/>
                  </a:lnTo>
                  <a:lnTo>
                    <a:pt x="4666" y="2844"/>
                  </a:lnTo>
                  <a:lnTo>
                    <a:pt x="4707" y="2612"/>
                  </a:lnTo>
                  <a:lnTo>
                    <a:pt x="4720" y="2367"/>
                  </a:lnTo>
                  <a:lnTo>
                    <a:pt x="4707" y="2123"/>
                  </a:lnTo>
                  <a:lnTo>
                    <a:pt x="4666" y="1891"/>
                  </a:lnTo>
                  <a:lnTo>
                    <a:pt x="4611" y="1660"/>
                  </a:lnTo>
                  <a:lnTo>
                    <a:pt x="4530" y="1442"/>
                  </a:lnTo>
                  <a:lnTo>
                    <a:pt x="4434" y="1238"/>
                  </a:lnTo>
                  <a:lnTo>
                    <a:pt x="4312" y="1048"/>
                  </a:lnTo>
                  <a:lnTo>
                    <a:pt x="4176" y="858"/>
                  </a:lnTo>
                  <a:lnTo>
                    <a:pt x="4026" y="694"/>
                  </a:lnTo>
                  <a:lnTo>
                    <a:pt x="3850" y="545"/>
                  </a:lnTo>
                  <a:lnTo>
                    <a:pt x="3673" y="409"/>
                  </a:lnTo>
                  <a:lnTo>
                    <a:pt x="3482" y="286"/>
                  </a:lnTo>
                  <a:lnTo>
                    <a:pt x="3278" y="191"/>
                  </a:lnTo>
                  <a:lnTo>
                    <a:pt x="3061" y="109"/>
                  </a:lnTo>
                  <a:lnTo>
                    <a:pt x="2829" y="55"/>
                  </a:lnTo>
                  <a:lnTo>
                    <a:pt x="2598" y="14"/>
                  </a:lnTo>
                  <a:lnTo>
                    <a:pt x="235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2157159" y="3143063"/>
              <a:ext cx="166852" cy="166852"/>
            </a:xfrm>
            <a:custGeom>
              <a:rect b="b" l="l" r="r" t="t"/>
              <a:pathLst>
                <a:path extrusionOk="0" h="4721" w="4721">
                  <a:moveTo>
                    <a:pt x="2367" y="1"/>
                  </a:moveTo>
                  <a:lnTo>
                    <a:pt x="2122" y="14"/>
                  </a:lnTo>
                  <a:lnTo>
                    <a:pt x="1891" y="55"/>
                  </a:lnTo>
                  <a:lnTo>
                    <a:pt x="1660" y="109"/>
                  </a:lnTo>
                  <a:lnTo>
                    <a:pt x="1442" y="191"/>
                  </a:lnTo>
                  <a:lnTo>
                    <a:pt x="1238" y="286"/>
                  </a:lnTo>
                  <a:lnTo>
                    <a:pt x="1048" y="409"/>
                  </a:lnTo>
                  <a:lnTo>
                    <a:pt x="857" y="545"/>
                  </a:lnTo>
                  <a:lnTo>
                    <a:pt x="694" y="694"/>
                  </a:lnTo>
                  <a:lnTo>
                    <a:pt x="544" y="858"/>
                  </a:lnTo>
                  <a:lnTo>
                    <a:pt x="408" y="1048"/>
                  </a:lnTo>
                  <a:lnTo>
                    <a:pt x="286" y="1238"/>
                  </a:lnTo>
                  <a:lnTo>
                    <a:pt x="191" y="1443"/>
                  </a:lnTo>
                  <a:lnTo>
                    <a:pt x="109" y="1660"/>
                  </a:lnTo>
                  <a:lnTo>
                    <a:pt x="55" y="1891"/>
                  </a:lnTo>
                  <a:lnTo>
                    <a:pt x="14" y="2123"/>
                  </a:lnTo>
                  <a:lnTo>
                    <a:pt x="0" y="2368"/>
                  </a:lnTo>
                  <a:lnTo>
                    <a:pt x="14" y="2599"/>
                  </a:lnTo>
                  <a:lnTo>
                    <a:pt x="55" y="2844"/>
                  </a:lnTo>
                  <a:lnTo>
                    <a:pt x="109" y="3061"/>
                  </a:lnTo>
                  <a:lnTo>
                    <a:pt x="191" y="3279"/>
                  </a:lnTo>
                  <a:lnTo>
                    <a:pt x="286" y="3483"/>
                  </a:lnTo>
                  <a:lnTo>
                    <a:pt x="408" y="3687"/>
                  </a:lnTo>
                  <a:lnTo>
                    <a:pt x="544" y="3864"/>
                  </a:lnTo>
                  <a:lnTo>
                    <a:pt x="694" y="4027"/>
                  </a:lnTo>
                  <a:lnTo>
                    <a:pt x="857" y="4190"/>
                  </a:lnTo>
                  <a:lnTo>
                    <a:pt x="1048" y="4326"/>
                  </a:lnTo>
                  <a:lnTo>
                    <a:pt x="1238" y="4435"/>
                  </a:lnTo>
                  <a:lnTo>
                    <a:pt x="1442" y="4530"/>
                  </a:lnTo>
                  <a:lnTo>
                    <a:pt x="1660" y="4612"/>
                  </a:lnTo>
                  <a:lnTo>
                    <a:pt x="1891" y="4680"/>
                  </a:lnTo>
                  <a:lnTo>
                    <a:pt x="2122" y="4707"/>
                  </a:lnTo>
                  <a:lnTo>
                    <a:pt x="2367" y="4721"/>
                  </a:lnTo>
                  <a:lnTo>
                    <a:pt x="2598" y="4707"/>
                  </a:lnTo>
                  <a:lnTo>
                    <a:pt x="2843" y="4680"/>
                  </a:lnTo>
                  <a:lnTo>
                    <a:pt x="3061" y="4612"/>
                  </a:lnTo>
                  <a:lnTo>
                    <a:pt x="3278" y="4530"/>
                  </a:lnTo>
                  <a:lnTo>
                    <a:pt x="3482" y="4435"/>
                  </a:lnTo>
                  <a:lnTo>
                    <a:pt x="3686" y="4326"/>
                  </a:lnTo>
                  <a:lnTo>
                    <a:pt x="3863" y="4190"/>
                  </a:lnTo>
                  <a:lnTo>
                    <a:pt x="4026" y="4027"/>
                  </a:lnTo>
                  <a:lnTo>
                    <a:pt x="4176" y="3864"/>
                  </a:lnTo>
                  <a:lnTo>
                    <a:pt x="4312" y="3687"/>
                  </a:lnTo>
                  <a:lnTo>
                    <a:pt x="4435" y="3483"/>
                  </a:lnTo>
                  <a:lnTo>
                    <a:pt x="4530" y="3279"/>
                  </a:lnTo>
                  <a:lnTo>
                    <a:pt x="4611" y="3061"/>
                  </a:lnTo>
                  <a:lnTo>
                    <a:pt x="4666" y="2844"/>
                  </a:lnTo>
                  <a:lnTo>
                    <a:pt x="4707" y="2599"/>
                  </a:lnTo>
                  <a:lnTo>
                    <a:pt x="4720" y="2368"/>
                  </a:lnTo>
                  <a:lnTo>
                    <a:pt x="4707" y="2123"/>
                  </a:lnTo>
                  <a:lnTo>
                    <a:pt x="4666" y="1891"/>
                  </a:lnTo>
                  <a:lnTo>
                    <a:pt x="4611" y="1660"/>
                  </a:lnTo>
                  <a:lnTo>
                    <a:pt x="4530" y="1443"/>
                  </a:lnTo>
                  <a:lnTo>
                    <a:pt x="4435" y="1238"/>
                  </a:lnTo>
                  <a:lnTo>
                    <a:pt x="4312" y="1048"/>
                  </a:lnTo>
                  <a:lnTo>
                    <a:pt x="4176" y="858"/>
                  </a:lnTo>
                  <a:lnTo>
                    <a:pt x="4026" y="694"/>
                  </a:lnTo>
                  <a:lnTo>
                    <a:pt x="3863" y="545"/>
                  </a:lnTo>
                  <a:lnTo>
                    <a:pt x="3686" y="409"/>
                  </a:lnTo>
                  <a:lnTo>
                    <a:pt x="3482" y="286"/>
                  </a:lnTo>
                  <a:lnTo>
                    <a:pt x="3278" y="191"/>
                  </a:lnTo>
                  <a:lnTo>
                    <a:pt x="3061" y="109"/>
                  </a:lnTo>
                  <a:lnTo>
                    <a:pt x="2843" y="55"/>
                  </a:lnTo>
                  <a:lnTo>
                    <a:pt x="2598" y="14"/>
                  </a:lnTo>
                  <a:lnTo>
                    <a:pt x="23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2435520" y="3343069"/>
              <a:ext cx="166852" cy="166852"/>
            </a:xfrm>
            <a:custGeom>
              <a:rect b="b" l="l" r="r" t="t"/>
              <a:pathLst>
                <a:path extrusionOk="0" h="4721" w="4721">
                  <a:moveTo>
                    <a:pt x="2353" y="0"/>
                  </a:moveTo>
                  <a:lnTo>
                    <a:pt x="2122" y="14"/>
                  </a:lnTo>
                  <a:lnTo>
                    <a:pt x="1877" y="55"/>
                  </a:lnTo>
                  <a:lnTo>
                    <a:pt x="1660" y="109"/>
                  </a:lnTo>
                  <a:lnTo>
                    <a:pt x="1442" y="191"/>
                  </a:lnTo>
                  <a:lnTo>
                    <a:pt x="1238" y="286"/>
                  </a:lnTo>
                  <a:lnTo>
                    <a:pt x="1034" y="408"/>
                  </a:lnTo>
                  <a:lnTo>
                    <a:pt x="857" y="544"/>
                  </a:lnTo>
                  <a:lnTo>
                    <a:pt x="694" y="694"/>
                  </a:lnTo>
                  <a:lnTo>
                    <a:pt x="531" y="871"/>
                  </a:lnTo>
                  <a:lnTo>
                    <a:pt x="394" y="1048"/>
                  </a:lnTo>
                  <a:lnTo>
                    <a:pt x="286" y="1238"/>
                  </a:lnTo>
                  <a:lnTo>
                    <a:pt x="177" y="1442"/>
                  </a:lnTo>
                  <a:lnTo>
                    <a:pt x="109" y="1660"/>
                  </a:lnTo>
                  <a:lnTo>
                    <a:pt x="41" y="1891"/>
                  </a:lnTo>
                  <a:lnTo>
                    <a:pt x="14" y="2122"/>
                  </a:lnTo>
                  <a:lnTo>
                    <a:pt x="0" y="2367"/>
                  </a:lnTo>
                  <a:lnTo>
                    <a:pt x="14" y="2612"/>
                  </a:lnTo>
                  <a:lnTo>
                    <a:pt x="41" y="2843"/>
                  </a:lnTo>
                  <a:lnTo>
                    <a:pt x="109" y="3074"/>
                  </a:lnTo>
                  <a:lnTo>
                    <a:pt x="177" y="3279"/>
                  </a:lnTo>
                  <a:lnTo>
                    <a:pt x="286" y="3496"/>
                  </a:lnTo>
                  <a:lnTo>
                    <a:pt x="394" y="3687"/>
                  </a:lnTo>
                  <a:lnTo>
                    <a:pt x="531" y="3863"/>
                  </a:lnTo>
                  <a:lnTo>
                    <a:pt x="694" y="4040"/>
                  </a:lnTo>
                  <a:lnTo>
                    <a:pt x="857" y="4190"/>
                  </a:lnTo>
                  <a:lnTo>
                    <a:pt x="1034" y="4326"/>
                  </a:lnTo>
                  <a:lnTo>
                    <a:pt x="1238" y="4435"/>
                  </a:lnTo>
                  <a:lnTo>
                    <a:pt x="1442" y="4544"/>
                  </a:lnTo>
                  <a:lnTo>
                    <a:pt x="1660" y="4625"/>
                  </a:lnTo>
                  <a:lnTo>
                    <a:pt x="1877" y="4680"/>
                  </a:lnTo>
                  <a:lnTo>
                    <a:pt x="2122" y="4707"/>
                  </a:lnTo>
                  <a:lnTo>
                    <a:pt x="2353" y="4720"/>
                  </a:lnTo>
                  <a:lnTo>
                    <a:pt x="2598" y="4707"/>
                  </a:lnTo>
                  <a:lnTo>
                    <a:pt x="2829" y="4680"/>
                  </a:lnTo>
                  <a:lnTo>
                    <a:pt x="3061" y="4625"/>
                  </a:lnTo>
                  <a:lnTo>
                    <a:pt x="3278" y="4544"/>
                  </a:lnTo>
                  <a:lnTo>
                    <a:pt x="3482" y="4435"/>
                  </a:lnTo>
                  <a:lnTo>
                    <a:pt x="3673" y="4326"/>
                  </a:lnTo>
                  <a:lnTo>
                    <a:pt x="3863" y="4190"/>
                  </a:lnTo>
                  <a:lnTo>
                    <a:pt x="4026" y="4040"/>
                  </a:lnTo>
                  <a:lnTo>
                    <a:pt x="4176" y="3863"/>
                  </a:lnTo>
                  <a:lnTo>
                    <a:pt x="4312" y="3687"/>
                  </a:lnTo>
                  <a:lnTo>
                    <a:pt x="4434" y="3496"/>
                  </a:lnTo>
                  <a:lnTo>
                    <a:pt x="4530" y="3279"/>
                  </a:lnTo>
                  <a:lnTo>
                    <a:pt x="4611" y="3074"/>
                  </a:lnTo>
                  <a:lnTo>
                    <a:pt x="4666" y="2843"/>
                  </a:lnTo>
                  <a:lnTo>
                    <a:pt x="4707" y="2612"/>
                  </a:lnTo>
                  <a:lnTo>
                    <a:pt x="4720" y="2367"/>
                  </a:lnTo>
                  <a:lnTo>
                    <a:pt x="4707" y="2122"/>
                  </a:lnTo>
                  <a:lnTo>
                    <a:pt x="4666" y="1891"/>
                  </a:lnTo>
                  <a:lnTo>
                    <a:pt x="4611" y="1660"/>
                  </a:lnTo>
                  <a:lnTo>
                    <a:pt x="4530" y="1442"/>
                  </a:lnTo>
                  <a:lnTo>
                    <a:pt x="4434" y="1238"/>
                  </a:lnTo>
                  <a:lnTo>
                    <a:pt x="4312" y="1048"/>
                  </a:lnTo>
                  <a:lnTo>
                    <a:pt x="4176" y="871"/>
                  </a:lnTo>
                  <a:lnTo>
                    <a:pt x="4026" y="694"/>
                  </a:lnTo>
                  <a:lnTo>
                    <a:pt x="3863" y="544"/>
                  </a:lnTo>
                  <a:lnTo>
                    <a:pt x="3673" y="408"/>
                  </a:lnTo>
                  <a:lnTo>
                    <a:pt x="3482" y="286"/>
                  </a:lnTo>
                  <a:lnTo>
                    <a:pt x="3278" y="191"/>
                  </a:lnTo>
                  <a:lnTo>
                    <a:pt x="3061" y="109"/>
                  </a:lnTo>
                  <a:lnTo>
                    <a:pt x="2829" y="55"/>
                  </a:lnTo>
                  <a:lnTo>
                    <a:pt x="2598" y="14"/>
                  </a:lnTo>
                  <a:lnTo>
                    <a:pt x="235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2648002" y="3165188"/>
              <a:ext cx="166852" cy="166852"/>
            </a:xfrm>
            <a:custGeom>
              <a:rect b="b" l="l" r="r" t="t"/>
              <a:pathLst>
                <a:path extrusionOk="0" h="4721" w="4721">
                  <a:moveTo>
                    <a:pt x="2354" y="0"/>
                  </a:moveTo>
                  <a:lnTo>
                    <a:pt x="2122" y="14"/>
                  </a:lnTo>
                  <a:lnTo>
                    <a:pt x="1891" y="55"/>
                  </a:lnTo>
                  <a:lnTo>
                    <a:pt x="1660" y="109"/>
                  </a:lnTo>
                  <a:lnTo>
                    <a:pt x="1442" y="191"/>
                  </a:lnTo>
                  <a:lnTo>
                    <a:pt x="1238" y="286"/>
                  </a:lnTo>
                  <a:lnTo>
                    <a:pt x="1034" y="408"/>
                  </a:lnTo>
                  <a:lnTo>
                    <a:pt x="857" y="544"/>
                  </a:lnTo>
                  <a:lnTo>
                    <a:pt x="694" y="694"/>
                  </a:lnTo>
                  <a:lnTo>
                    <a:pt x="544" y="871"/>
                  </a:lnTo>
                  <a:lnTo>
                    <a:pt x="408" y="1048"/>
                  </a:lnTo>
                  <a:lnTo>
                    <a:pt x="286" y="1238"/>
                  </a:lnTo>
                  <a:lnTo>
                    <a:pt x="191" y="1442"/>
                  </a:lnTo>
                  <a:lnTo>
                    <a:pt x="109" y="1660"/>
                  </a:lnTo>
                  <a:lnTo>
                    <a:pt x="55" y="1891"/>
                  </a:lnTo>
                  <a:lnTo>
                    <a:pt x="14" y="2122"/>
                  </a:lnTo>
                  <a:lnTo>
                    <a:pt x="0" y="2367"/>
                  </a:lnTo>
                  <a:lnTo>
                    <a:pt x="14" y="2612"/>
                  </a:lnTo>
                  <a:lnTo>
                    <a:pt x="55" y="2843"/>
                  </a:lnTo>
                  <a:lnTo>
                    <a:pt x="109" y="3075"/>
                  </a:lnTo>
                  <a:lnTo>
                    <a:pt x="191" y="3279"/>
                  </a:lnTo>
                  <a:lnTo>
                    <a:pt x="286" y="3496"/>
                  </a:lnTo>
                  <a:lnTo>
                    <a:pt x="408" y="3687"/>
                  </a:lnTo>
                  <a:lnTo>
                    <a:pt x="544" y="3864"/>
                  </a:lnTo>
                  <a:lnTo>
                    <a:pt x="694" y="4040"/>
                  </a:lnTo>
                  <a:lnTo>
                    <a:pt x="857" y="4190"/>
                  </a:lnTo>
                  <a:lnTo>
                    <a:pt x="1034" y="4326"/>
                  </a:lnTo>
                  <a:lnTo>
                    <a:pt x="1238" y="4435"/>
                  </a:lnTo>
                  <a:lnTo>
                    <a:pt x="1442" y="4544"/>
                  </a:lnTo>
                  <a:lnTo>
                    <a:pt x="1660" y="4625"/>
                  </a:lnTo>
                  <a:lnTo>
                    <a:pt x="1891" y="4680"/>
                  </a:lnTo>
                  <a:lnTo>
                    <a:pt x="2122" y="4707"/>
                  </a:lnTo>
                  <a:lnTo>
                    <a:pt x="2354" y="4720"/>
                  </a:lnTo>
                  <a:lnTo>
                    <a:pt x="2598" y="4707"/>
                  </a:lnTo>
                  <a:lnTo>
                    <a:pt x="2830" y="4680"/>
                  </a:lnTo>
                  <a:lnTo>
                    <a:pt x="3061" y="4625"/>
                  </a:lnTo>
                  <a:lnTo>
                    <a:pt x="3279" y="4544"/>
                  </a:lnTo>
                  <a:lnTo>
                    <a:pt x="3483" y="4435"/>
                  </a:lnTo>
                  <a:lnTo>
                    <a:pt x="3673" y="4326"/>
                  </a:lnTo>
                  <a:lnTo>
                    <a:pt x="3864" y="4190"/>
                  </a:lnTo>
                  <a:lnTo>
                    <a:pt x="4027" y="4040"/>
                  </a:lnTo>
                  <a:lnTo>
                    <a:pt x="4176" y="3864"/>
                  </a:lnTo>
                  <a:lnTo>
                    <a:pt x="4312" y="3687"/>
                  </a:lnTo>
                  <a:lnTo>
                    <a:pt x="4435" y="3496"/>
                  </a:lnTo>
                  <a:lnTo>
                    <a:pt x="4530" y="3279"/>
                  </a:lnTo>
                  <a:lnTo>
                    <a:pt x="4612" y="3075"/>
                  </a:lnTo>
                  <a:lnTo>
                    <a:pt x="4666" y="2843"/>
                  </a:lnTo>
                  <a:lnTo>
                    <a:pt x="4707" y="2612"/>
                  </a:lnTo>
                  <a:lnTo>
                    <a:pt x="4720" y="2367"/>
                  </a:lnTo>
                  <a:lnTo>
                    <a:pt x="4707" y="2122"/>
                  </a:lnTo>
                  <a:lnTo>
                    <a:pt x="4666" y="1891"/>
                  </a:lnTo>
                  <a:lnTo>
                    <a:pt x="4612" y="1660"/>
                  </a:lnTo>
                  <a:lnTo>
                    <a:pt x="4530" y="1442"/>
                  </a:lnTo>
                  <a:lnTo>
                    <a:pt x="4435" y="1238"/>
                  </a:lnTo>
                  <a:lnTo>
                    <a:pt x="4312" y="1048"/>
                  </a:lnTo>
                  <a:lnTo>
                    <a:pt x="4176" y="871"/>
                  </a:lnTo>
                  <a:lnTo>
                    <a:pt x="4027" y="694"/>
                  </a:lnTo>
                  <a:lnTo>
                    <a:pt x="3864" y="544"/>
                  </a:lnTo>
                  <a:lnTo>
                    <a:pt x="3673" y="408"/>
                  </a:lnTo>
                  <a:lnTo>
                    <a:pt x="3483" y="286"/>
                  </a:lnTo>
                  <a:lnTo>
                    <a:pt x="3279" y="191"/>
                  </a:lnTo>
                  <a:lnTo>
                    <a:pt x="3061" y="109"/>
                  </a:lnTo>
                  <a:lnTo>
                    <a:pt x="2830" y="55"/>
                  </a:lnTo>
                  <a:lnTo>
                    <a:pt x="2598" y="14"/>
                  </a:lnTo>
                  <a:lnTo>
                    <a:pt x="235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658160" y="4315141"/>
              <a:ext cx="2634536" cy="317340"/>
            </a:xfrm>
            <a:custGeom>
              <a:rect b="b" l="l" r="r" t="t"/>
              <a:pathLst>
                <a:path extrusionOk="0" h="8979" w="74543">
                  <a:moveTo>
                    <a:pt x="2830" y="1"/>
                  </a:moveTo>
                  <a:lnTo>
                    <a:pt x="2544" y="28"/>
                  </a:lnTo>
                  <a:lnTo>
                    <a:pt x="2258" y="69"/>
                  </a:lnTo>
                  <a:lnTo>
                    <a:pt x="1986" y="137"/>
                  </a:lnTo>
                  <a:lnTo>
                    <a:pt x="1728" y="232"/>
                  </a:lnTo>
                  <a:lnTo>
                    <a:pt x="1483" y="354"/>
                  </a:lnTo>
                  <a:lnTo>
                    <a:pt x="1252" y="490"/>
                  </a:lnTo>
                  <a:lnTo>
                    <a:pt x="1034" y="654"/>
                  </a:lnTo>
                  <a:lnTo>
                    <a:pt x="830" y="844"/>
                  </a:lnTo>
                  <a:lnTo>
                    <a:pt x="639" y="1034"/>
                  </a:lnTo>
                  <a:lnTo>
                    <a:pt x="476" y="1252"/>
                  </a:lnTo>
                  <a:lnTo>
                    <a:pt x="340" y="1497"/>
                  </a:lnTo>
                  <a:lnTo>
                    <a:pt x="218" y="1742"/>
                  </a:lnTo>
                  <a:lnTo>
                    <a:pt x="123" y="2000"/>
                  </a:lnTo>
                  <a:lnTo>
                    <a:pt x="55" y="2272"/>
                  </a:lnTo>
                  <a:lnTo>
                    <a:pt x="14" y="2544"/>
                  </a:lnTo>
                  <a:lnTo>
                    <a:pt x="0" y="2844"/>
                  </a:lnTo>
                  <a:lnTo>
                    <a:pt x="0" y="6135"/>
                  </a:lnTo>
                  <a:lnTo>
                    <a:pt x="14" y="6435"/>
                  </a:lnTo>
                  <a:lnTo>
                    <a:pt x="55" y="6707"/>
                  </a:lnTo>
                  <a:lnTo>
                    <a:pt x="123" y="6979"/>
                  </a:lnTo>
                  <a:lnTo>
                    <a:pt x="218" y="7237"/>
                  </a:lnTo>
                  <a:lnTo>
                    <a:pt x="340" y="7482"/>
                  </a:lnTo>
                  <a:lnTo>
                    <a:pt x="476" y="7727"/>
                  </a:lnTo>
                  <a:lnTo>
                    <a:pt x="639" y="7944"/>
                  </a:lnTo>
                  <a:lnTo>
                    <a:pt x="830" y="8135"/>
                  </a:lnTo>
                  <a:lnTo>
                    <a:pt x="1034" y="8325"/>
                  </a:lnTo>
                  <a:lnTo>
                    <a:pt x="1252" y="8489"/>
                  </a:lnTo>
                  <a:lnTo>
                    <a:pt x="1483" y="8625"/>
                  </a:lnTo>
                  <a:lnTo>
                    <a:pt x="1728" y="8747"/>
                  </a:lnTo>
                  <a:lnTo>
                    <a:pt x="1986" y="8842"/>
                  </a:lnTo>
                  <a:lnTo>
                    <a:pt x="2258" y="8910"/>
                  </a:lnTo>
                  <a:lnTo>
                    <a:pt x="2544" y="8951"/>
                  </a:lnTo>
                  <a:lnTo>
                    <a:pt x="2830" y="8978"/>
                  </a:lnTo>
                  <a:lnTo>
                    <a:pt x="71713" y="8978"/>
                  </a:lnTo>
                  <a:lnTo>
                    <a:pt x="72012" y="8951"/>
                  </a:lnTo>
                  <a:lnTo>
                    <a:pt x="72284" y="8910"/>
                  </a:lnTo>
                  <a:lnTo>
                    <a:pt x="72556" y="8842"/>
                  </a:lnTo>
                  <a:lnTo>
                    <a:pt x="72815" y="8747"/>
                  </a:lnTo>
                  <a:lnTo>
                    <a:pt x="73060" y="8625"/>
                  </a:lnTo>
                  <a:lnTo>
                    <a:pt x="73291" y="8489"/>
                  </a:lnTo>
                  <a:lnTo>
                    <a:pt x="73509" y="8325"/>
                  </a:lnTo>
                  <a:lnTo>
                    <a:pt x="73713" y="8135"/>
                  </a:lnTo>
                  <a:lnTo>
                    <a:pt x="73903" y="7944"/>
                  </a:lnTo>
                  <a:lnTo>
                    <a:pt x="74066" y="7727"/>
                  </a:lnTo>
                  <a:lnTo>
                    <a:pt x="74202" y="7482"/>
                  </a:lnTo>
                  <a:lnTo>
                    <a:pt x="74325" y="7237"/>
                  </a:lnTo>
                  <a:lnTo>
                    <a:pt x="74420" y="6979"/>
                  </a:lnTo>
                  <a:lnTo>
                    <a:pt x="74488" y="6707"/>
                  </a:lnTo>
                  <a:lnTo>
                    <a:pt x="74529" y="6435"/>
                  </a:lnTo>
                  <a:lnTo>
                    <a:pt x="74542" y="6135"/>
                  </a:lnTo>
                  <a:lnTo>
                    <a:pt x="74542" y="2844"/>
                  </a:lnTo>
                  <a:lnTo>
                    <a:pt x="74529" y="2544"/>
                  </a:lnTo>
                  <a:lnTo>
                    <a:pt x="74488" y="2272"/>
                  </a:lnTo>
                  <a:lnTo>
                    <a:pt x="74420" y="2000"/>
                  </a:lnTo>
                  <a:lnTo>
                    <a:pt x="74325" y="1742"/>
                  </a:lnTo>
                  <a:lnTo>
                    <a:pt x="74202" y="1497"/>
                  </a:lnTo>
                  <a:lnTo>
                    <a:pt x="74066" y="1252"/>
                  </a:lnTo>
                  <a:lnTo>
                    <a:pt x="73903" y="1034"/>
                  </a:lnTo>
                  <a:lnTo>
                    <a:pt x="73713" y="844"/>
                  </a:lnTo>
                  <a:lnTo>
                    <a:pt x="73509" y="654"/>
                  </a:lnTo>
                  <a:lnTo>
                    <a:pt x="73291" y="490"/>
                  </a:lnTo>
                  <a:lnTo>
                    <a:pt x="73060" y="354"/>
                  </a:lnTo>
                  <a:lnTo>
                    <a:pt x="72815" y="232"/>
                  </a:lnTo>
                  <a:lnTo>
                    <a:pt x="72556" y="137"/>
                  </a:lnTo>
                  <a:lnTo>
                    <a:pt x="72284" y="69"/>
                  </a:lnTo>
                  <a:lnTo>
                    <a:pt x="72012" y="28"/>
                  </a:lnTo>
                  <a:lnTo>
                    <a:pt x="71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658160" y="4469483"/>
              <a:ext cx="2634536" cy="163000"/>
            </a:xfrm>
            <a:custGeom>
              <a:rect b="b" l="l" r="r" t="t"/>
              <a:pathLst>
                <a:path extrusionOk="0" h="4612" w="74543">
                  <a:moveTo>
                    <a:pt x="0" y="0"/>
                  </a:moveTo>
                  <a:lnTo>
                    <a:pt x="0" y="1768"/>
                  </a:lnTo>
                  <a:lnTo>
                    <a:pt x="14" y="2068"/>
                  </a:lnTo>
                  <a:lnTo>
                    <a:pt x="55" y="2340"/>
                  </a:lnTo>
                  <a:lnTo>
                    <a:pt x="123" y="2612"/>
                  </a:lnTo>
                  <a:lnTo>
                    <a:pt x="218" y="2870"/>
                  </a:lnTo>
                  <a:lnTo>
                    <a:pt x="340" y="3115"/>
                  </a:lnTo>
                  <a:lnTo>
                    <a:pt x="476" y="3360"/>
                  </a:lnTo>
                  <a:lnTo>
                    <a:pt x="639" y="3577"/>
                  </a:lnTo>
                  <a:lnTo>
                    <a:pt x="830" y="3768"/>
                  </a:lnTo>
                  <a:lnTo>
                    <a:pt x="1034" y="3958"/>
                  </a:lnTo>
                  <a:lnTo>
                    <a:pt x="1252" y="4122"/>
                  </a:lnTo>
                  <a:lnTo>
                    <a:pt x="1483" y="4258"/>
                  </a:lnTo>
                  <a:lnTo>
                    <a:pt x="1728" y="4380"/>
                  </a:lnTo>
                  <a:lnTo>
                    <a:pt x="1986" y="4475"/>
                  </a:lnTo>
                  <a:lnTo>
                    <a:pt x="2258" y="4543"/>
                  </a:lnTo>
                  <a:lnTo>
                    <a:pt x="2544" y="4584"/>
                  </a:lnTo>
                  <a:lnTo>
                    <a:pt x="2830" y="4611"/>
                  </a:lnTo>
                  <a:lnTo>
                    <a:pt x="71713" y="4611"/>
                  </a:lnTo>
                  <a:lnTo>
                    <a:pt x="72012" y="4584"/>
                  </a:lnTo>
                  <a:lnTo>
                    <a:pt x="72284" y="4543"/>
                  </a:lnTo>
                  <a:lnTo>
                    <a:pt x="72556" y="4475"/>
                  </a:lnTo>
                  <a:lnTo>
                    <a:pt x="72815" y="4380"/>
                  </a:lnTo>
                  <a:lnTo>
                    <a:pt x="73060" y="4258"/>
                  </a:lnTo>
                  <a:lnTo>
                    <a:pt x="73291" y="4122"/>
                  </a:lnTo>
                  <a:lnTo>
                    <a:pt x="73509" y="3958"/>
                  </a:lnTo>
                  <a:lnTo>
                    <a:pt x="73713" y="3768"/>
                  </a:lnTo>
                  <a:lnTo>
                    <a:pt x="73903" y="3577"/>
                  </a:lnTo>
                  <a:lnTo>
                    <a:pt x="74066" y="3360"/>
                  </a:lnTo>
                  <a:lnTo>
                    <a:pt x="74202" y="3115"/>
                  </a:lnTo>
                  <a:lnTo>
                    <a:pt x="74325" y="2870"/>
                  </a:lnTo>
                  <a:lnTo>
                    <a:pt x="74420" y="2612"/>
                  </a:lnTo>
                  <a:lnTo>
                    <a:pt x="74488" y="2340"/>
                  </a:lnTo>
                  <a:lnTo>
                    <a:pt x="74529" y="2068"/>
                  </a:lnTo>
                  <a:lnTo>
                    <a:pt x="74542" y="1768"/>
                  </a:lnTo>
                  <a:lnTo>
                    <a:pt x="7454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883153" y="997005"/>
              <a:ext cx="2198975" cy="3376799"/>
            </a:xfrm>
            <a:custGeom>
              <a:rect b="b" l="l" r="r" t="t"/>
              <a:pathLst>
                <a:path extrusionOk="0" h="95545" w="62219">
                  <a:moveTo>
                    <a:pt x="31273" y="3061"/>
                  </a:moveTo>
                  <a:lnTo>
                    <a:pt x="31994" y="3074"/>
                  </a:lnTo>
                  <a:lnTo>
                    <a:pt x="32714" y="3101"/>
                  </a:lnTo>
                  <a:lnTo>
                    <a:pt x="33435" y="3156"/>
                  </a:lnTo>
                  <a:lnTo>
                    <a:pt x="34143" y="3224"/>
                  </a:lnTo>
                  <a:lnTo>
                    <a:pt x="34836" y="3305"/>
                  </a:lnTo>
                  <a:lnTo>
                    <a:pt x="35544" y="3414"/>
                  </a:lnTo>
                  <a:lnTo>
                    <a:pt x="36238" y="3537"/>
                  </a:lnTo>
                  <a:lnTo>
                    <a:pt x="36918" y="3673"/>
                  </a:lnTo>
                  <a:lnTo>
                    <a:pt x="37598" y="3822"/>
                  </a:lnTo>
                  <a:lnTo>
                    <a:pt x="38264" y="3999"/>
                  </a:lnTo>
                  <a:lnTo>
                    <a:pt x="38931" y="4190"/>
                  </a:lnTo>
                  <a:lnTo>
                    <a:pt x="39597" y="4380"/>
                  </a:lnTo>
                  <a:lnTo>
                    <a:pt x="40250" y="4611"/>
                  </a:lnTo>
                  <a:lnTo>
                    <a:pt x="40890" y="4842"/>
                  </a:lnTo>
                  <a:lnTo>
                    <a:pt x="41529" y="5087"/>
                  </a:lnTo>
                  <a:lnTo>
                    <a:pt x="42155" y="5359"/>
                  </a:lnTo>
                  <a:lnTo>
                    <a:pt x="42780" y="5631"/>
                  </a:lnTo>
                  <a:lnTo>
                    <a:pt x="43393" y="5931"/>
                  </a:lnTo>
                  <a:lnTo>
                    <a:pt x="44005" y="6244"/>
                  </a:lnTo>
                  <a:lnTo>
                    <a:pt x="44603" y="6556"/>
                  </a:lnTo>
                  <a:lnTo>
                    <a:pt x="45188" y="6896"/>
                  </a:lnTo>
                  <a:lnTo>
                    <a:pt x="45773" y="7250"/>
                  </a:lnTo>
                  <a:lnTo>
                    <a:pt x="46331" y="7617"/>
                  </a:lnTo>
                  <a:lnTo>
                    <a:pt x="46902" y="7998"/>
                  </a:lnTo>
                  <a:lnTo>
                    <a:pt x="47446" y="8379"/>
                  </a:lnTo>
                  <a:lnTo>
                    <a:pt x="47990" y="8787"/>
                  </a:lnTo>
                  <a:lnTo>
                    <a:pt x="48521" y="9209"/>
                  </a:lnTo>
                  <a:lnTo>
                    <a:pt x="49038" y="9631"/>
                  </a:lnTo>
                  <a:lnTo>
                    <a:pt x="49554" y="10079"/>
                  </a:lnTo>
                  <a:lnTo>
                    <a:pt x="50058" y="10528"/>
                  </a:lnTo>
                  <a:lnTo>
                    <a:pt x="50547" y="10991"/>
                  </a:lnTo>
                  <a:lnTo>
                    <a:pt x="51024" y="11467"/>
                  </a:lnTo>
                  <a:lnTo>
                    <a:pt x="51486" y="11957"/>
                  </a:lnTo>
                  <a:lnTo>
                    <a:pt x="51935" y="12460"/>
                  </a:lnTo>
                  <a:lnTo>
                    <a:pt x="52384" y="12963"/>
                  </a:lnTo>
                  <a:lnTo>
                    <a:pt x="52819" y="13480"/>
                  </a:lnTo>
                  <a:lnTo>
                    <a:pt x="53227" y="14011"/>
                  </a:lnTo>
                  <a:lnTo>
                    <a:pt x="53635" y="14555"/>
                  </a:lnTo>
                  <a:lnTo>
                    <a:pt x="54030" y="15112"/>
                  </a:lnTo>
                  <a:lnTo>
                    <a:pt x="54411" y="15670"/>
                  </a:lnTo>
                  <a:lnTo>
                    <a:pt x="54778" y="16241"/>
                  </a:lnTo>
                  <a:lnTo>
                    <a:pt x="55132" y="16813"/>
                  </a:lnTo>
                  <a:lnTo>
                    <a:pt x="55485" y="17398"/>
                  </a:lnTo>
                  <a:lnTo>
                    <a:pt x="55812" y="17996"/>
                  </a:lnTo>
                  <a:lnTo>
                    <a:pt x="56125" y="18608"/>
                  </a:lnTo>
                  <a:lnTo>
                    <a:pt x="56424" y="19220"/>
                  </a:lnTo>
                  <a:lnTo>
                    <a:pt x="56709" y="19832"/>
                  </a:lnTo>
                  <a:lnTo>
                    <a:pt x="56982" y="20472"/>
                  </a:lnTo>
                  <a:lnTo>
                    <a:pt x="57226" y="21111"/>
                  </a:lnTo>
                  <a:lnTo>
                    <a:pt x="57471" y="21750"/>
                  </a:lnTo>
                  <a:lnTo>
                    <a:pt x="57702" y="22403"/>
                  </a:lnTo>
                  <a:lnTo>
                    <a:pt x="57906" y="23056"/>
                  </a:lnTo>
                  <a:lnTo>
                    <a:pt x="58097" y="23723"/>
                  </a:lnTo>
                  <a:lnTo>
                    <a:pt x="58287" y="24389"/>
                  </a:lnTo>
                  <a:lnTo>
                    <a:pt x="58451" y="25069"/>
                  </a:lnTo>
                  <a:lnTo>
                    <a:pt x="58587" y="25763"/>
                  </a:lnTo>
                  <a:lnTo>
                    <a:pt x="58723" y="26443"/>
                  </a:lnTo>
                  <a:lnTo>
                    <a:pt x="58831" y="27137"/>
                  </a:lnTo>
                  <a:lnTo>
                    <a:pt x="58927" y="27844"/>
                  </a:lnTo>
                  <a:lnTo>
                    <a:pt x="59008" y="28552"/>
                  </a:lnTo>
                  <a:lnTo>
                    <a:pt x="59076" y="29259"/>
                  </a:lnTo>
                  <a:lnTo>
                    <a:pt x="59117" y="29966"/>
                  </a:lnTo>
                  <a:lnTo>
                    <a:pt x="59144" y="30687"/>
                  </a:lnTo>
                  <a:lnTo>
                    <a:pt x="59158" y="31408"/>
                  </a:lnTo>
                  <a:lnTo>
                    <a:pt x="59158" y="90634"/>
                  </a:lnTo>
                  <a:lnTo>
                    <a:pt x="59144" y="90810"/>
                  </a:lnTo>
                  <a:lnTo>
                    <a:pt x="59117" y="91001"/>
                  </a:lnTo>
                  <a:lnTo>
                    <a:pt x="59076" y="91178"/>
                  </a:lnTo>
                  <a:lnTo>
                    <a:pt x="59008" y="91341"/>
                  </a:lnTo>
                  <a:lnTo>
                    <a:pt x="58927" y="91504"/>
                  </a:lnTo>
                  <a:lnTo>
                    <a:pt x="58845" y="91667"/>
                  </a:lnTo>
                  <a:lnTo>
                    <a:pt x="58736" y="91803"/>
                  </a:lnTo>
                  <a:lnTo>
                    <a:pt x="58614" y="91939"/>
                  </a:lnTo>
                  <a:lnTo>
                    <a:pt x="58478" y="92048"/>
                  </a:lnTo>
                  <a:lnTo>
                    <a:pt x="58342" y="92157"/>
                  </a:lnTo>
                  <a:lnTo>
                    <a:pt x="58192" y="92252"/>
                  </a:lnTo>
                  <a:lnTo>
                    <a:pt x="58029" y="92334"/>
                  </a:lnTo>
                  <a:lnTo>
                    <a:pt x="57852" y="92388"/>
                  </a:lnTo>
                  <a:lnTo>
                    <a:pt x="57675" y="92443"/>
                  </a:lnTo>
                  <a:lnTo>
                    <a:pt x="57498" y="92470"/>
                  </a:lnTo>
                  <a:lnTo>
                    <a:pt x="4720" y="92470"/>
                  </a:lnTo>
                  <a:lnTo>
                    <a:pt x="4543" y="92443"/>
                  </a:lnTo>
                  <a:lnTo>
                    <a:pt x="4367" y="92388"/>
                  </a:lnTo>
                  <a:lnTo>
                    <a:pt x="4203" y="92334"/>
                  </a:lnTo>
                  <a:lnTo>
                    <a:pt x="4040" y="92252"/>
                  </a:lnTo>
                  <a:lnTo>
                    <a:pt x="3877" y="92157"/>
                  </a:lnTo>
                  <a:lnTo>
                    <a:pt x="3741" y="92048"/>
                  </a:lnTo>
                  <a:lnTo>
                    <a:pt x="3605" y="91939"/>
                  </a:lnTo>
                  <a:lnTo>
                    <a:pt x="3496" y="91803"/>
                  </a:lnTo>
                  <a:lnTo>
                    <a:pt x="3387" y="91667"/>
                  </a:lnTo>
                  <a:lnTo>
                    <a:pt x="3292" y="91504"/>
                  </a:lnTo>
                  <a:lnTo>
                    <a:pt x="3210" y="91341"/>
                  </a:lnTo>
                  <a:lnTo>
                    <a:pt x="3156" y="91178"/>
                  </a:lnTo>
                  <a:lnTo>
                    <a:pt x="3102" y="91001"/>
                  </a:lnTo>
                  <a:lnTo>
                    <a:pt x="3074" y="90810"/>
                  </a:lnTo>
                  <a:lnTo>
                    <a:pt x="3074" y="90634"/>
                  </a:lnTo>
                  <a:lnTo>
                    <a:pt x="3074" y="31109"/>
                  </a:lnTo>
                  <a:lnTo>
                    <a:pt x="3074" y="30374"/>
                  </a:lnTo>
                  <a:lnTo>
                    <a:pt x="3102" y="29654"/>
                  </a:lnTo>
                  <a:lnTo>
                    <a:pt x="3156" y="28946"/>
                  </a:lnTo>
                  <a:lnTo>
                    <a:pt x="3210" y="28239"/>
                  </a:lnTo>
                  <a:lnTo>
                    <a:pt x="3292" y="27532"/>
                  </a:lnTo>
                  <a:lnTo>
                    <a:pt x="3387" y="26824"/>
                  </a:lnTo>
                  <a:lnTo>
                    <a:pt x="3510" y="26130"/>
                  </a:lnTo>
                  <a:lnTo>
                    <a:pt x="3646" y="25437"/>
                  </a:lnTo>
                  <a:lnTo>
                    <a:pt x="3795" y="24757"/>
                  </a:lnTo>
                  <a:lnTo>
                    <a:pt x="3959" y="24076"/>
                  </a:lnTo>
                  <a:lnTo>
                    <a:pt x="4135" y="23410"/>
                  </a:lnTo>
                  <a:lnTo>
                    <a:pt x="4339" y="22743"/>
                  </a:lnTo>
                  <a:lnTo>
                    <a:pt x="4557" y="22090"/>
                  </a:lnTo>
                  <a:lnTo>
                    <a:pt x="4788" y="21438"/>
                  </a:lnTo>
                  <a:lnTo>
                    <a:pt x="5033" y="20798"/>
                  </a:lnTo>
                  <a:lnTo>
                    <a:pt x="5292" y="20159"/>
                  </a:lnTo>
                  <a:lnTo>
                    <a:pt x="5564" y="19533"/>
                  </a:lnTo>
                  <a:lnTo>
                    <a:pt x="5863" y="18921"/>
                  </a:lnTo>
                  <a:lnTo>
                    <a:pt x="6162" y="18309"/>
                  </a:lnTo>
                  <a:lnTo>
                    <a:pt x="6475" y="17710"/>
                  </a:lnTo>
                  <a:lnTo>
                    <a:pt x="6815" y="17112"/>
                  </a:lnTo>
                  <a:lnTo>
                    <a:pt x="7155" y="16527"/>
                  </a:lnTo>
                  <a:lnTo>
                    <a:pt x="7522" y="15956"/>
                  </a:lnTo>
                  <a:lnTo>
                    <a:pt x="7890" y="15384"/>
                  </a:lnTo>
                  <a:lnTo>
                    <a:pt x="8284" y="14840"/>
                  </a:lnTo>
                  <a:lnTo>
                    <a:pt x="8679" y="14283"/>
                  </a:lnTo>
                  <a:lnTo>
                    <a:pt x="9100" y="13752"/>
                  </a:lnTo>
                  <a:lnTo>
                    <a:pt x="9522" y="13222"/>
                  </a:lnTo>
                  <a:lnTo>
                    <a:pt x="9957" y="12705"/>
                  </a:lnTo>
                  <a:lnTo>
                    <a:pt x="10406" y="12201"/>
                  </a:lnTo>
                  <a:lnTo>
                    <a:pt x="10869" y="11712"/>
                  </a:lnTo>
                  <a:lnTo>
                    <a:pt x="11345" y="11236"/>
                  </a:lnTo>
                  <a:lnTo>
                    <a:pt x="11834" y="10760"/>
                  </a:lnTo>
                  <a:lnTo>
                    <a:pt x="12324" y="10297"/>
                  </a:lnTo>
                  <a:lnTo>
                    <a:pt x="12827" y="9848"/>
                  </a:lnTo>
                  <a:lnTo>
                    <a:pt x="13344" y="9413"/>
                  </a:lnTo>
                  <a:lnTo>
                    <a:pt x="13875" y="8991"/>
                  </a:lnTo>
                  <a:lnTo>
                    <a:pt x="14419" y="8583"/>
                  </a:lnTo>
                  <a:lnTo>
                    <a:pt x="14963" y="8189"/>
                  </a:lnTo>
                  <a:lnTo>
                    <a:pt x="15521" y="7808"/>
                  </a:lnTo>
                  <a:lnTo>
                    <a:pt x="16092" y="7427"/>
                  </a:lnTo>
                  <a:lnTo>
                    <a:pt x="16663" y="7073"/>
                  </a:lnTo>
                  <a:lnTo>
                    <a:pt x="17248" y="6733"/>
                  </a:lnTo>
                  <a:lnTo>
                    <a:pt x="17847" y="6407"/>
                  </a:lnTo>
                  <a:lnTo>
                    <a:pt x="18445" y="6080"/>
                  </a:lnTo>
                  <a:lnTo>
                    <a:pt x="19057" y="5781"/>
                  </a:lnTo>
                  <a:lnTo>
                    <a:pt x="19683" y="5495"/>
                  </a:lnTo>
                  <a:lnTo>
                    <a:pt x="20309" y="5223"/>
                  </a:lnTo>
                  <a:lnTo>
                    <a:pt x="20948" y="4965"/>
                  </a:lnTo>
                  <a:lnTo>
                    <a:pt x="21588" y="4720"/>
                  </a:lnTo>
                  <a:lnTo>
                    <a:pt x="22240" y="4502"/>
                  </a:lnTo>
                  <a:lnTo>
                    <a:pt x="22907" y="4285"/>
                  </a:lnTo>
                  <a:lnTo>
                    <a:pt x="23574" y="4094"/>
                  </a:lnTo>
                  <a:lnTo>
                    <a:pt x="24240" y="3918"/>
                  </a:lnTo>
                  <a:lnTo>
                    <a:pt x="24920" y="3754"/>
                  </a:lnTo>
                  <a:lnTo>
                    <a:pt x="25600" y="3605"/>
                  </a:lnTo>
                  <a:lnTo>
                    <a:pt x="26294" y="3482"/>
                  </a:lnTo>
                  <a:lnTo>
                    <a:pt x="26988" y="3360"/>
                  </a:lnTo>
                  <a:lnTo>
                    <a:pt x="27695" y="3265"/>
                  </a:lnTo>
                  <a:lnTo>
                    <a:pt x="28402" y="3197"/>
                  </a:lnTo>
                  <a:lnTo>
                    <a:pt x="29110" y="3129"/>
                  </a:lnTo>
                  <a:lnTo>
                    <a:pt x="29831" y="3088"/>
                  </a:lnTo>
                  <a:lnTo>
                    <a:pt x="30552" y="3074"/>
                  </a:lnTo>
                  <a:lnTo>
                    <a:pt x="31273" y="3061"/>
                  </a:lnTo>
                  <a:close/>
                  <a:moveTo>
                    <a:pt x="30933" y="0"/>
                  </a:moveTo>
                  <a:lnTo>
                    <a:pt x="30130" y="14"/>
                  </a:lnTo>
                  <a:lnTo>
                    <a:pt x="29327" y="41"/>
                  </a:lnTo>
                  <a:lnTo>
                    <a:pt x="28538" y="95"/>
                  </a:lnTo>
                  <a:lnTo>
                    <a:pt x="27750" y="177"/>
                  </a:lnTo>
                  <a:lnTo>
                    <a:pt x="26974" y="272"/>
                  </a:lnTo>
                  <a:lnTo>
                    <a:pt x="26199" y="381"/>
                  </a:lnTo>
                  <a:lnTo>
                    <a:pt x="25437" y="517"/>
                  </a:lnTo>
                  <a:lnTo>
                    <a:pt x="24675" y="667"/>
                  </a:lnTo>
                  <a:lnTo>
                    <a:pt x="23914" y="843"/>
                  </a:lnTo>
                  <a:lnTo>
                    <a:pt x="23165" y="1034"/>
                  </a:lnTo>
                  <a:lnTo>
                    <a:pt x="22431" y="1238"/>
                  </a:lnTo>
                  <a:lnTo>
                    <a:pt x="21696" y="1469"/>
                  </a:lnTo>
                  <a:lnTo>
                    <a:pt x="20975" y="1700"/>
                  </a:lnTo>
                  <a:lnTo>
                    <a:pt x="20268" y="1972"/>
                  </a:lnTo>
                  <a:lnTo>
                    <a:pt x="19547" y="2244"/>
                  </a:lnTo>
                  <a:lnTo>
                    <a:pt x="18853" y="2544"/>
                  </a:lnTo>
                  <a:lnTo>
                    <a:pt x="18160" y="2843"/>
                  </a:lnTo>
                  <a:lnTo>
                    <a:pt x="17480" y="3169"/>
                  </a:lnTo>
                  <a:lnTo>
                    <a:pt x="16813" y="3523"/>
                  </a:lnTo>
                  <a:lnTo>
                    <a:pt x="16146" y="3877"/>
                  </a:lnTo>
                  <a:lnTo>
                    <a:pt x="15494" y="4258"/>
                  </a:lnTo>
                  <a:lnTo>
                    <a:pt x="14854" y="4638"/>
                  </a:lnTo>
                  <a:lnTo>
                    <a:pt x="14229" y="5047"/>
                  </a:lnTo>
                  <a:lnTo>
                    <a:pt x="13603" y="5468"/>
                  </a:lnTo>
                  <a:lnTo>
                    <a:pt x="12991" y="5903"/>
                  </a:lnTo>
                  <a:lnTo>
                    <a:pt x="12392" y="6352"/>
                  </a:lnTo>
                  <a:lnTo>
                    <a:pt x="11794" y="6815"/>
                  </a:lnTo>
                  <a:lnTo>
                    <a:pt x="11222" y="7291"/>
                  </a:lnTo>
                  <a:lnTo>
                    <a:pt x="10651" y="7781"/>
                  </a:lnTo>
                  <a:lnTo>
                    <a:pt x="10107" y="8270"/>
                  </a:lnTo>
                  <a:lnTo>
                    <a:pt x="9563" y="8787"/>
                  </a:lnTo>
                  <a:lnTo>
                    <a:pt x="9032" y="9318"/>
                  </a:lnTo>
                  <a:lnTo>
                    <a:pt x="8515" y="9862"/>
                  </a:lnTo>
                  <a:lnTo>
                    <a:pt x="8012" y="10420"/>
                  </a:lnTo>
                  <a:lnTo>
                    <a:pt x="7509" y="10977"/>
                  </a:lnTo>
                  <a:lnTo>
                    <a:pt x="7033" y="11562"/>
                  </a:lnTo>
                  <a:lnTo>
                    <a:pt x="6570" y="12147"/>
                  </a:lnTo>
                  <a:lnTo>
                    <a:pt x="6121" y="12746"/>
                  </a:lnTo>
                  <a:lnTo>
                    <a:pt x="5686" y="13358"/>
                  </a:lnTo>
                  <a:lnTo>
                    <a:pt x="5264" y="13983"/>
                  </a:lnTo>
                  <a:lnTo>
                    <a:pt x="4856" y="14609"/>
                  </a:lnTo>
                  <a:lnTo>
                    <a:pt x="4462" y="15248"/>
                  </a:lnTo>
                  <a:lnTo>
                    <a:pt x="4081" y="15901"/>
                  </a:lnTo>
                  <a:lnTo>
                    <a:pt x="3714" y="16568"/>
                  </a:lnTo>
                  <a:lnTo>
                    <a:pt x="3374" y="17234"/>
                  </a:lnTo>
                  <a:lnTo>
                    <a:pt x="3034" y="17915"/>
                  </a:lnTo>
                  <a:lnTo>
                    <a:pt x="2721" y="18608"/>
                  </a:lnTo>
                  <a:lnTo>
                    <a:pt x="2421" y="19302"/>
                  </a:lnTo>
                  <a:lnTo>
                    <a:pt x="2136" y="20009"/>
                  </a:lnTo>
                  <a:lnTo>
                    <a:pt x="1864" y="20730"/>
                  </a:lnTo>
                  <a:lnTo>
                    <a:pt x="1619" y="21451"/>
                  </a:lnTo>
                  <a:lnTo>
                    <a:pt x="1388" y="22186"/>
                  </a:lnTo>
                  <a:lnTo>
                    <a:pt x="1170" y="22920"/>
                  </a:lnTo>
                  <a:lnTo>
                    <a:pt x="966" y="23668"/>
                  </a:lnTo>
                  <a:lnTo>
                    <a:pt x="789" y="24417"/>
                  </a:lnTo>
                  <a:lnTo>
                    <a:pt x="626" y="25178"/>
                  </a:lnTo>
                  <a:lnTo>
                    <a:pt x="476" y="25940"/>
                  </a:lnTo>
                  <a:lnTo>
                    <a:pt x="354" y="26702"/>
                  </a:lnTo>
                  <a:lnTo>
                    <a:pt x="245" y="27491"/>
                  </a:lnTo>
                  <a:lnTo>
                    <a:pt x="163" y="28266"/>
                  </a:lnTo>
                  <a:lnTo>
                    <a:pt x="95" y="29055"/>
                  </a:lnTo>
                  <a:lnTo>
                    <a:pt x="41" y="29844"/>
                  </a:lnTo>
                  <a:lnTo>
                    <a:pt x="14" y="30646"/>
                  </a:lnTo>
                  <a:lnTo>
                    <a:pt x="0" y="31449"/>
                  </a:lnTo>
                  <a:lnTo>
                    <a:pt x="0" y="92048"/>
                  </a:lnTo>
                  <a:lnTo>
                    <a:pt x="0" y="92225"/>
                  </a:lnTo>
                  <a:lnTo>
                    <a:pt x="14" y="92402"/>
                  </a:lnTo>
                  <a:lnTo>
                    <a:pt x="41" y="92579"/>
                  </a:lnTo>
                  <a:lnTo>
                    <a:pt x="68" y="92742"/>
                  </a:lnTo>
                  <a:lnTo>
                    <a:pt x="109" y="92919"/>
                  </a:lnTo>
                  <a:lnTo>
                    <a:pt x="163" y="93082"/>
                  </a:lnTo>
                  <a:lnTo>
                    <a:pt x="218" y="93245"/>
                  </a:lnTo>
                  <a:lnTo>
                    <a:pt x="272" y="93409"/>
                  </a:lnTo>
                  <a:lnTo>
                    <a:pt x="340" y="93558"/>
                  </a:lnTo>
                  <a:lnTo>
                    <a:pt x="422" y="93708"/>
                  </a:lnTo>
                  <a:lnTo>
                    <a:pt x="503" y="93857"/>
                  </a:lnTo>
                  <a:lnTo>
                    <a:pt x="599" y="93993"/>
                  </a:lnTo>
                  <a:lnTo>
                    <a:pt x="803" y="94265"/>
                  </a:lnTo>
                  <a:lnTo>
                    <a:pt x="1020" y="94524"/>
                  </a:lnTo>
                  <a:lnTo>
                    <a:pt x="1279" y="94742"/>
                  </a:lnTo>
                  <a:lnTo>
                    <a:pt x="1537" y="94946"/>
                  </a:lnTo>
                  <a:lnTo>
                    <a:pt x="1687" y="95041"/>
                  </a:lnTo>
                  <a:lnTo>
                    <a:pt x="1837" y="95122"/>
                  </a:lnTo>
                  <a:lnTo>
                    <a:pt x="1986" y="95204"/>
                  </a:lnTo>
                  <a:lnTo>
                    <a:pt x="2136" y="95272"/>
                  </a:lnTo>
                  <a:lnTo>
                    <a:pt x="2299" y="95326"/>
                  </a:lnTo>
                  <a:lnTo>
                    <a:pt x="2462" y="95381"/>
                  </a:lnTo>
                  <a:lnTo>
                    <a:pt x="2625" y="95435"/>
                  </a:lnTo>
                  <a:lnTo>
                    <a:pt x="2789" y="95476"/>
                  </a:lnTo>
                  <a:lnTo>
                    <a:pt x="2966" y="95503"/>
                  </a:lnTo>
                  <a:lnTo>
                    <a:pt x="3142" y="95531"/>
                  </a:lnTo>
                  <a:lnTo>
                    <a:pt x="3319" y="95544"/>
                  </a:lnTo>
                  <a:lnTo>
                    <a:pt x="58899" y="95544"/>
                  </a:lnTo>
                  <a:lnTo>
                    <a:pt x="59076" y="95531"/>
                  </a:lnTo>
                  <a:lnTo>
                    <a:pt x="59253" y="95503"/>
                  </a:lnTo>
                  <a:lnTo>
                    <a:pt x="59430" y="95476"/>
                  </a:lnTo>
                  <a:lnTo>
                    <a:pt x="59593" y="95435"/>
                  </a:lnTo>
                  <a:lnTo>
                    <a:pt x="59770" y="95381"/>
                  </a:lnTo>
                  <a:lnTo>
                    <a:pt x="59920" y="95326"/>
                  </a:lnTo>
                  <a:lnTo>
                    <a:pt x="60083" y="95272"/>
                  </a:lnTo>
                  <a:lnTo>
                    <a:pt x="60246" y="95204"/>
                  </a:lnTo>
                  <a:lnTo>
                    <a:pt x="60396" y="95122"/>
                  </a:lnTo>
                  <a:lnTo>
                    <a:pt x="60532" y="95041"/>
                  </a:lnTo>
                  <a:lnTo>
                    <a:pt x="60681" y="94946"/>
                  </a:lnTo>
                  <a:lnTo>
                    <a:pt x="60953" y="94742"/>
                  </a:lnTo>
                  <a:lnTo>
                    <a:pt x="61198" y="94524"/>
                  </a:lnTo>
                  <a:lnTo>
                    <a:pt x="61430" y="94265"/>
                  </a:lnTo>
                  <a:lnTo>
                    <a:pt x="61620" y="93993"/>
                  </a:lnTo>
                  <a:lnTo>
                    <a:pt x="61715" y="93857"/>
                  </a:lnTo>
                  <a:lnTo>
                    <a:pt x="61797" y="93708"/>
                  </a:lnTo>
                  <a:lnTo>
                    <a:pt x="61878" y="93558"/>
                  </a:lnTo>
                  <a:lnTo>
                    <a:pt x="61946" y="93409"/>
                  </a:lnTo>
                  <a:lnTo>
                    <a:pt x="62014" y="93245"/>
                  </a:lnTo>
                  <a:lnTo>
                    <a:pt x="62069" y="93082"/>
                  </a:lnTo>
                  <a:lnTo>
                    <a:pt x="62110" y="92919"/>
                  </a:lnTo>
                  <a:lnTo>
                    <a:pt x="62151" y="92742"/>
                  </a:lnTo>
                  <a:lnTo>
                    <a:pt x="62178" y="92579"/>
                  </a:lnTo>
                  <a:lnTo>
                    <a:pt x="62205" y="92402"/>
                  </a:lnTo>
                  <a:lnTo>
                    <a:pt x="62219" y="92225"/>
                  </a:lnTo>
                  <a:lnTo>
                    <a:pt x="62219" y="92048"/>
                  </a:lnTo>
                  <a:lnTo>
                    <a:pt x="62219" y="31109"/>
                  </a:lnTo>
                  <a:lnTo>
                    <a:pt x="62219" y="30306"/>
                  </a:lnTo>
                  <a:lnTo>
                    <a:pt x="62178" y="29504"/>
                  </a:lnTo>
                  <a:lnTo>
                    <a:pt x="62137" y="28701"/>
                  </a:lnTo>
                  <a:lnTo>
                    <a:pt x="62055" y="27912"/>
                  </a:lnTo>
                  <a:lnTo>
                    <a:pt x="61974" y="27137"/>
                  </a:lnTo>
                  <a:lnTo>
                    <a:pt x="61865" y="26362"/>
                  </a:lnTo>
                  <a:lnTo>
                    <a:pt x="61729" y="25586"/>
                  </a:lnTo>
                  <a:lnTo>
                    <a:pt x="61579" y="24825"/>
                  </a:lnTo>
                  <a:lnTo>
                    <a:pt x="61416" y="24063"/>
                  </a:lnTo>
                  <a:lnTo>
                    <a:pt x="61239" y="23315"/>
                  </a:lnTo>
                  <a:lnTo>
                    <a:pt x="61035" y="22567"/>
                  </a:lnTo>
                  <a:lnTo>
                    <a:pt x="60817" y="21832"/>
                  </a:lnTo>
                  <a:lnTo>
                    <a:pt x="60573" y="21111"/>
                  </a:lnTo>
                  <a:lnTo>
                    <a:pt x="60314" y="20390"/>
                  </a:lnTo>
                  <a:lnTo>
                    <a:pt x="60042" y="19669"/>
                  </a:lnTo>
                  <a:lnTo>
                    <a:pt x="59756" y="18962"/>
                  </a:lnTo>
                  <a:lnTo>
                    <a:pt x="59457" y="18268"/>
                  </a:lnTo>
                  <a:lnTo>
                    <a:pt x="59131" y="17588"/>
                  </a:lnTo>
                  <a:lnTo>
                    <a:pt x="58791" y="16908"/>
                  </a:lnTo>
                  <a:lnTo>
                    <a:pt x="58437" y="16241"/>
                  </a:lnTo>
                  <a:lnTo>
                    <a:pt x="58070" y="15588"/>
                  </a:lnTo>
                  <a:lnTo>
                    <a:pt x="57675" y="14936"/>
                  </a:lnTo>
                  <a:lnTo>
                    <a:pt x="57281" y="14296"/>
                  </a:lnTo>
                  <a:lnTo>
                    <a:pt x="56873" y="13671"/>
                  </a:lnTo>
                  <a:lnTo>
                    <a:pt x="56437" y="13058"/>
                  </a:lnTo>
                  <a:lnTo>
                    <a:pt x="55989" y="12446"/>
                  </a:lnTo>
                  <a:lnTo>
                    <a:pt x="55540" y="11848"/>
                  </a:lnTo>
                  <a:lnTo>
                    <a:pt x="55064" y="11276"/>
                  </a:lnTo>
                  <a:lnTo>
                    <a:pt x="54574" y="10705"/>
                  </a:lnTo>
                  <a:lnTo>
                    <a:pt x="54084" y="10134"/>
                  </a:lnTo>
                  <a:lnTo>
                    <a:pt x="53567" y="9590"/>
                  </a:lnTo>
                  <a:lnTo>
                    <a:pt x="53037" y="9059"/>
                  </a:lnTo>
                  <a:lnTo>
                    <a:pt x="52506" y="8542"/>
                  </a:lnTo>
                  <a:lnTo>
                    <a:pt x="51949" y="8025"/>
                  </a:lnTo>
                  <a:lnTo>
                    <a:pt x="51391" y="7536"/>
                  </a:lnTo>
                  <a:lnTo>
                    <a:pt x="50820" y="7046"/>
                  </a:lnTo>
                  <a:lnTo>
                    <a:pt x="50235" y="6584"/>
                  </a:lnTo>
                  <a:lnTo>
                    <a:pt x="49636" y="6121"/>
                  </a:lnTo>
                  <a:lnTo>
                    <a:pt x="49024" y="5686"/>
                  </a:lnTo>
                  <a:lnTo>
                    <a:pt x="48412" y="5251"/>
                  </a:lnTo>
                  <a:lnTo>
                    <a:pt x="47773" y="4842"/>
                  </a:lnTo>
                  <a:lnTo>
                    <a:pt x="47133" y="4448"/>
                  </a:lnTo>
                  <a:lnTo>
                    <a:pt x="46480" y="4067"/>
                  </a:lnTo>
                  <a:lnTo>
                    <a:pt x="45827" y="3700"/>
                  </a:lnTo>
                  <a:lnTo>
                    <a:pt x="45161" y="3346"/>
                  </a:lnTo>
                  <a:lnTo>
                    <a:pt x="44481" y="3020"/>
                  </a:lnTo>
                  <a:lnTo>
                    <a:pt x="43787" y="2693"/>
                  </a:lnTo>
                  <a:lnTo>
                    <a:pt x="43093" y="2394"/>
                  </a:lnTo>
                  <a:lnTo>
                    <a:pt x="42386" y="2108"/>
                  </a:lnTo>
                  <a:lnTo>
                    <a:pt x="41665" y="1836"/>
                  </a:lnTo>
                  <a:lnTo>
                    <a:pt x="40944" y="1591"/>
                  </a:lnTo>
                  <a:lnTo>
                    <a:pt x="40223" y="1360"/>
                  </a:lnTo>
                  <a:lnTo>
                    <a:pt x="39475" y="1143"/>
                  </a:lnTo>
                  <a:lnTo>
                    <a:pt x="38740" y="939"/>
                  </a:lnTo>
                  <a:lnTo>
                    <a:pt x="37979" y="762"/>
                  </a:lnTo>
                  <a:lnTo>
                    <a:pt x="37217" y="599"/>
                  </a:lnTo>
                  <a:lnTo>
                    <a:pt x="36455" y="449"/>
                  </a:lnTo>
                  <a:lnTo>
                    <a:pt x="35680" y="326"/>
                  </a:lnTo>
                  <a:lnTo>
                    <a:pt x="34904" y="231"/>
                  </a:lnTo>
                  <a:lnTo>
                    <a:pt x="34116" y="136"/>
                  </a:lnTo>
                  <a:lnTo>
                    <a:pt x="33327" y="68"/>
                  </a:lnTo>
                  <a:lnTo>
                    <a:pt x="32538" y="27"/>
                  </a:lnTo>
                  <a:lnTo>
                    <a:pt x="3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1217285" y="1476291"/>
              <a:ext cx="1552843" cy="922581"/>
            </a:xfrm>
            <a:custGeom>
              <a:rect b="b" l="l" r="r" t="t"/>
              <a:pathLst>
                <a:path extrusionOk="0" h="26104" w="43937">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2075411" y="2583938"/>
              <a:ext cx="573079" cy="155825"/>
            </a:xfrm>
            <a:custGeom>
              <a:rect b="b" l="l" r="r" t="t"/>
              <a:pathLst>
                <a:path extrusionOk="0" h="4409" w="16215">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1217744" y="2140702"/>
              <a:ext cx="235593" cy="133665"/>
            </a:xfrm>
            <a:custGeom>
              <a:rect b="b" l="l" r="r" t="t"/>
              <a:pathLst>
                <a:path extrusionOk="0" h="3782" w="6666">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1228807" y="1835905"/>
              <a:ext cx="411069" cy="230787"/>
            </a:xfrm>
            <a:custGeom>
              <a:rect b="b" l="l" r="r" t="t"/>
              <a:pathLst>
                <a:path extrusionOk="0" h="6530" w="11631">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2330234" y="2121935"/>
              <a:ext cx="439908" cy="172648"/>
            </a:xfrm>
            <a:custGeom>
              <a:rect b="b" l="l" r="r" t="t"/>
              <a:pathLst>
                <a:path extrusionOk="0" h="4885" w="12447">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1276414" y="1869552"/>
              <a:ext cx="189931" cy="39937"/>
            </a:xfrm>
            <a:custGeom>
              <a:rect b="b" l="l" r="r" t="t"/>
              <a:pathLst>
                <a:path extrusionOk="0" h="1130" w="5374">
                  <a:moveTo>
                    <a:pt x="544" y="1"/>
                  </a:moveTo>
                  <a:lnTo>
                    <a:pt x="259" y="558"/>
                  </a:lnTo>
                  <a:lnTo>
                    <a:pt x="0" y="1130"/>
                  </a:lnTo>
                  <a:lnTo>
                    <a:pt x="5373" y="1130"/>
                  </a:lnTo>
                  <a:lnTo>
                    <a:pt x="53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2151858" y="1693120"/>
              <a:ext cx="479350" cy="223117"/>
            </a:xfrm>
            <a:custGeom>
              <a:rect b="b" l="l" r="r" t="t"/>
              <a:pathLst>
                <a:path extrusionOk="0" h="6313" w="13563">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2424458" y="1835905"/>
              <a:ext cx="291364" cy="40432"/>
            </a:xfrm>
            <a:custGeom>
              <a:rect b="b" l="l" r="r" t="t"/>
              <a:pathLst>
                <a:path extrusionOk="0" h="1144" w="8244">
                  <a:moveTo>
                    <a:pt x="0" y="0"/>
                  </a:moveTo>
                  <a:lnTo>
                    <a:pt x="0" y="1143"/>
                  </a:lnTo>
                  <a:lnTo>
                    <a:pt x="8243" y="1143"/>
                  </a:lnTo>
                  <a:lnTo>
                    <a:pt x="7985" y="558"/>
                  </a:lnTo>
                  <a:lnTo>
                    <a:pt x="769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1711485" y="2101755"/>
              <a:ext cx="144728" cy="297124"/>
            </a:xfrm>
            <a:custGeom>
              <a:rect b="b" l="l" r="r" t="t"/>
              <a:pathLst>
                <a:path extrusionOk="0" h="8407" w="4095">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1815817" y="1480638"/>
              <a:ext cx="163000" cy="267331"/>
            </a:xfrm>
            <a:custGeom>
              <a:rect b="b" l="l" r="r" t="t"/>
              <a:pathLst>
                <a:path extrusionOk="0" h="7564" w="4612">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2041765" y="1478694"/>
              <a:ext cx="162045" cy="151973"/>
            </a:xfrm>
            <a:custGeom>
              <a:rect b="b" l="l" r="r" t="t"/>
              <a:pathLst>
                <a:path extrusionOk="0" h="4300" w="4585">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1385517" y="1693120"/>
              <a:ext cx="410114" cy="177914"/>
            </a:xfrm>
            <a:custGeom>
              <a:rect b="b" l="l" r="r" t="t"/>
              <a:pathLst>
                <a:path extrusionOk="0" h="5034" w="11604">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2079264" y="1680149"/>
              <a:ext cx="135609" cy="131757"/>
            </a:xfrm>
            <a:custGeom>
              <a:rect b="b" l="l" r="r" t="t"/>
              <a:pathLst>
                <a:path extrusionOk="0" h="3728" w="3837">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1620124" y="2059944"/>
              <a:ext cx="113980" cy="184134"/>
            </a:xfrm>
            <a:custGeom>
              <a:rect b="b" l="l" r="r" t="t"/>
              <a:pathLst>
                <a:path extrusionOk="0" h="5210" w="3225">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1973977" y="2142152"/>
              <a:ext cx="185619" cy="441817"/>
            </a:xfrm>
            <a:custGeom>
              <a:rect b="b" l="l" r="r" t="t"/>
              <a:pathLst>
                <a:path extrusionOk="0" h="12501" w="5252">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2139841" y="2327702"/>
              <a:ext cx="133665" cy="155790"/>
            </a:xfrm>
            <a:custGeom>
              <a:rect b="b" l="l" r="r" t="t"/>
              <a:pathLst>
                <a:path extrusionOk="0" h="4408" w="3782">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1591779" y="1921470"/>
              <a:ext cx="503383" cy="187068"/>
            </a:xfrm>
            <a:custGeom>
              <a:rect b="b" l="l" r="r" t="t"/>
              <a:pathLst>
                <a:path extrusionOk="0" h="5293" w="14243">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2041765" y="1881109"/>
              <a:ext cx="298573" cy="147131"/>
            </a:xfrm>
            <a:custGeom>
              <a:rect b="b" l="l" r="r" t="t"/>
              <a:pathLst>
                <a:path extrusionOk="0" h="4163" w="8448">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2499456" y="2274334"/>
              <a:ext cx="140416" cy="163989"/>
            </a:xfrm>
            <a:custGeom>
              <a:rect b="b" l="l" r="r" t="t"/>
              <a:pathLst>
                <a:path extrusionOk="0" h="4640" w="3973">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2457610" y="1856086"/>
              <a:ext cx="175511" cy="140416"/>
            </a:xfrm>
            <a:custGeom>
              <a:rect b="b" l="l" r="r" t="t"/>
              <a:pathLst>
                <a:path extrusionOk="0" h="3973" w="4966">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2566254" y="2088784"/>
              <a:ext cx="203891" cy="39937"/>
            </a:xfrm>
            <a:custGeom>
              <a:rect b="b" l="l" r="r" t="t"/>
              <a:pathLst>
                <a:path extrusionOk="0" h="1130" w="5769">
                  <a:moveTo>
                    <a:pt x="1" y="0"/>
                  </a:moveTo>
                  <a:lnTo>
                    <a:pt x="1" y="1129"/>
                  </a:lnTo>
                  <a:lnTo>
                    <a:pt x="5768" y="1129"/>
                  </a:lnTo>
                  <a:lnTo>
                    <a:pt x="5741" y="558"/>
                  </a:lnTo>
                  <a:lnTo>
                    <a:pt x="571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1550427" y="1547931"/>
              <a:ext cx="197140" cy="102423"/>
            </a:xfrm>
            <a:custGeom>
              <a:rect b="b" l="l" r="r" t="t"/>
              <a:pathLst>
                <a:path extrusionOk="0" h="2898" w="5578">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1335542" y="2398847"/>
              <a:ext cx="40396" cy="136599"/>
            </a:xfrm>
            <a:custGeom>
              <a:rect b="b" l="l" r="r" t="t"/>
              <a:pathLst>
                <a:path extrusionOk="0" h="3865" w="1143">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1412449" y="2398847"/>
              <a:ext cx="40432" cy="136599"/>
            </a:xfrm>
            <a:custGeom>
              <a:rect b="b" l="l" r="r" t="t"/>
              <a:pathLst>
                <a:path extrusionOk="0" h="3865" w="1144">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1489850" y="2398847"/>
              <a:ext cx="39937" cy="136599"/>
            </a:xfrm>
            <a:custGeom>
              <a:rect b="b" l="l" r="r" t="t"/>
              <a:pathLst>
                <a:path extrusionOk="0" h="3865" w="113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1566791" y="2398847"/>
              <a:ext cx="39937" cy="136599"/>
            </a:xfrm>
            <a:custGeom>
              <a:rect b="b" l="l" r="r" t="t"/>
              <a:pathLst>
                <a:path extrusionOk="0" h="3865" w="113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1643697" y="2398847"/>
              <a:ext cx="40432" cy="136599"/>
            </a:xfrm>
            <a:custGeom>
              <a:rect b="b" l="l" r="r" t="t"/>
              <a:pathLst>
                <a:path extrusionOk="0" h="3865" w="1144">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3336447" y="4559360"/>
              <a:ext cx="1235538" cy="146671"/>
            </a:xfrm>
            <a:custGeom>
              <a:rect b="b" l="l" r="r" t="t"/>
              <a:pathLst>
                <a:path extrusionOk="0" h="4150" w="34959">
                  <a:moveTo>
                    <a:pt x="17480" y="1"/>
                  </a:moveTo>
                  <a:lnTo>
                    <a:pt x="15698" y="14"/>
                  </a:lnTo>
                  <a:lnTo>
                    <a:pt x="13957" y="42"/>
                  </a:lnTo>
                  <a:lnTo>
                    <a:pt x="12283" y="96"/>
                  </a:lnTo>
                  <a:lnTo>
                    <a:pt x="10678" y="164"/>
                  </a:lnTo>
                  <a:lnTo>
                    <a:pt x="9155" y="246"/>
                  </a:lnTo>
                  <a:lnTo>
                    <a:pt x="7713" y="354"/>
                  </a:lnTo>
                  <a:lnTo>
                    <a:pt x="6366" y="477"/>
                  </a:lnTo>
                  <a:lnTo>
                    <a:pt x="5128" y="613"/>
                  </a:lnTo>
                  <a:lnTo>
                    <a:pt x="3999" y="762"/>
                  </a:lnTo>
                  <a:lnTo>
                    <a:pt x="2993" y="912"/>
                  </a:lnTo>
                  <a:lnTo>
                    <a:pt x="2530" y="994"/>
                  </a:lnTo>
                  <a:lnTo>
                    <a:pt x="2109" y="1089"/>
                  </a:lnTo>
                  <a:lnTo>
                    <a:pt x="1728" y="1171"/>
                  </a:lnTo>
                  <a:lnTo>
                    <a:pt x="1374" y="1266"/>
                  </a:lnTo>
                  <a:lnTo>
                    <a:pt x="1061" y="1361"/>
                  </a:lnTo>
                  <a:lnTo>
                    <a:pt x="789" y="1456"/>
                  </a:lnTo>
                  <a:lnTo>
                    <a:pt x="558" y="1551"/>
                  </a:lnTo>
                  <a:lnTo>
                    <a:pt x="354" y="1660"/>
                  </a:lnTo>
                  <a:lnTo>
                    <a:pt x="204" y="1755"/>
                  </a:lnTo>
                  <a:lnTo>
                    <a:pt x="96" y="1864"/>
                  </a:lnTo>
                  <a:lnTo>
                    <a:pt x="55" y="1919"/>
                  </a:lnTo>
                  <a:lnTo>
                    <a:pt x="28" y="1973"/>
                  </a:lnTo>
                  <a:lnTo>
                    <a:pt x="14" y="2027"/>
                  </a:lnTo>
                  <a:lnTo>
                    <a:pt x="0" y="2082"/>
                  </a:lnTo>
                  <a:lnTo>
                    <a:pt x="14" y="2123"/>
                  </a:lnTo>
                  <a:lnTo>
                    <a:pt x="28" y="2177"/>
                  </a:lnTo>
                  <a:lnTo>
                    <a:pt x="55" y="2232"/>
                  </a:lnTo>
                  <a:lnTo>
                    <a:pt x="96" y="2286"/>
                  </a:lnTo>
                  <a:lnTo>
                    <a:pt x="204" y="2395"/>
                  </a:lnTo>
                  <a:lnTo>
                    <a:pt x="354" y="2490"/>
                  </a:lnTo>
                  <a:lnTo>
                    <a:pt x="558" y="2599"/>
                  </a:lnTo>
                  <a:lnTo>
                    <a:pt x="789" y="2694"/>
                  </a:lnTo>
                  <a:lnTo>
                    <a:pt x="1061" y="2789"/>
                  </a:lnTo>
                  <a:lnTo>
                    <a:pt x="1374" y="2884"/>
                  </a:lnTo>
                  <a:lnTo>
                    <a:pt x="1728" y="2980"/>
                  </a:lnTo>
                  <a:lnTo>
                    <a:pt x="2109" y="3061"/>
                  </a:lnTo>
                  <a:lnTo>
                    <a:pt x="2530" y="3156"/>
                  </a:lnTo>
                  <a:lnTo>
                    <a:pt x="2993" y="3238"/>
                  </a:lnTo>
                  <a:lnTo>
                    <a:pt x="3999" y="3401"/>
                  </a:lnTo>
                  <a:lnTo>
                    <a:pt x="5128" y="3537"/>
                  </a:lnTo>
                  <a:lnTo>
                    <a:pt x="6366" y="3673"/>
                  </a:lnTo>
                  <a:lnTo>
                    <a:pt x="7713" y="3796"/>
                  </a:lnTo>
                  <a:lnTo>
                    <a:pt x="9155" y="3905"/>
                  </a:lnTo>
                  <a:lnTo>
                    <a:pt x="10678" y="3986"/>
                  </a:lnTo>
                  <a:lnTo>
                    <a:pt x="12283" y="4054"/>
                  </a:lnTo>
                  <a:lnTo>
                    <a:pt x="13957" y="4109"/>
                  </a:lnTo>
                  <a:lnTo>
                    <a:pt x="15698" y="4136"/>
                  </a:lnTo>
                  <a:lnTo>
                    <a:pt x="17480" y="4149"/>
                  </a:lnTo>
                  <a:lnTo>
                    <a:pt x="19262" y="4136"/>
                  </a:lnTo>
                  <a:lnTo>
                    <a:pt x="21003" y="4109"/>
                  </a:lnTo>
                  <a:lnTo>
                    <a:pt x="22676" y="4054"/>
                  </a:lnTo>
                  <a:lnTo>
                    <a:pt x="24281" y="3986"/>
                  </a:lnTo>
                  <a:lnTo>
                    <a:pt x="25804" y="3905"/>
                  </a:lnTo>
                  <a:lnTo>
                    <a:pt x="27246" y="3796"/>
                  </a:lnTo>
                  <a:lnTo>
                    <a:pt x="28593" y="3673"/>
                  </a:lnTo>
                  <a:lnTo>
                    <a:pt x="29831" y="3537"/>
                  </a:lnTo>
                  <a:lnTo>
                    <a:pt x="30960" y="3401"/>
                  </a:lnTo>
                  <a:lnTo>
                    <a:pt x="31966" y="3238"/>
                  </a:lnTo>
                  <a:lnTo>
                    <a:pt x="32429" y="3156"/>
                  </a:lnTo>
                  <a:lnTo>
                    <a:pt x="32851" y="3061"/>
                  </a:lnTo>
                  <a:lnTo>
                    <a:pt x="33231" y="2980"/>
                  </a:lnTo>
                  <a:lnTo>
                    <a:pt x="33585" y="2884"/>
                  </a:lnTo>
                  <a:lnTo>
                    <a:pt x="33898" y="2789"/>
                  </a:lnTo>
                  <a:lnTo>
                    <a:pt x="34170" y="2694"/>
                  </a:lnTo>
                  <a:lnTo>
                    <a:pt x="34401" y="2599"/>
                  </a:lnTo>
                  <a:lnTo>
                    <a:pt x="34605" y="2490"/>
                  </a:lnTo>
                  <a:lnTo>
                    <a:pt x="34755" y="2395"/>
                  </a:lnTo>
                  <a:lnTo>
                    <a:pt x="34864" y="2286"/>
                  </a:lnTo>
                  <a:lnTo>
                    <a:pt x="34905" y="2232"/>
                  </a:lnTo>
                  <a:lnTo>
                    <a:pt x="34932" y="2177"/>
                  </a:lnTo>
                  <a:lnTo>
                    <a:pt x="34945" y="2123"/>
                  </a:lnTo>
                  <a:lnTo>
                    <a:pt x="34959" y="2082"/>
                  </a:lnTo>
                  <a:lnTo>
                    <a:pt x="34945" y="2027"/>
                  </a:lnTo>
                  <a:lnTo>
                    <a:pt x="34932" y="1973"/>
                  </a:lnTo>
                  <a:lnTo>
                    <a:pt x="34905" y="1919"/>
                  </a:lnTo>
                  <a:lnTo>
                    <a:pt x="34864" y="1864"/>
                  </a:lnTo>
                  <a:lnTo>
                    <a:pt x="34755" y="1755"/>
                  </a:lnTo>
                  <a:lnTo>
                    <a:pt x="34605" y="1660"/>
                  </a:lnTo>
                  <a:lnTo>
                    <a:pt x="34401" y="1551"/>
                  </a:lnTo>
                  <a:lnTo>
                    <a:pt x="34170" y="1456"/>
                  </a:lnTo>
                  <a:lnTo>
                    <a:pt x="33898" y="1361"/>
                  </a:lnTo>
                  <a:lnTo>
                    <a:pt x="33585" y="1266"/>
                  </a:lnTo>
                  <a:lnTo>
                    <a:pt x="33231" y="1171"/>
                  </a:lnTo>
                  <a:lnTo>
                    <a:pt x="32851" y="1089"/>
                  </a:lnTo>
                  <a:lnTo>
                    <a:pt x="32429" y="994"/>
                  </a:lnTo>
                  <a:lnTo>
                    <a:pt x="31966" y="912"/>
                  </a:lnTo>
                  <a:lnTo>
                    <a:pt x="30960" y="762"/>
                  </a:lnTo>
                  <a:lnTo>
                    <a:pt x="29831" y="613"/>
                  </a:lnTo>
                  <a:lnTo>
                    <a:pt x="28593" y="477"/>
                  </a:lnTo>
                  <a:lnTo>
                    <a:pt x="27246" y="354"/>
                  </a:lnTo>
                  <a:lnTo>
                    <a:pt x="25804" y="246"/>
                  </a:lnTo>
                  <a:lnTo>
                    <a:pt x="24281" y="164"/>
                  </a:lnTo>
                  <a:lnTo>
                    <a:pt x="22676" y="96"/>
                  </a:lnTo>
                  <a:lnTo>
                    <a:pt x="21003" y="42"/>
                  </a:lnTo>
                  <a:lnTo>
                    <a:pt x="19262" y="14"/>
                  </a:lnTo>
                  <a:lnTo>
                    <a:pt x="17480"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3168638" y="3276730"/>
              <a:ext cx="788491" cy="663944"/>
            </a:xfrm>
            <a:custGeom>
              <a:rect b="b" l="l" r="r" t="t"/>
              <a:pathLst>
                <a:path extrusionOk="0" h="18786" w="22310">
                  <a:moveTo>
                    <a:pt x="5864" y="0"/>
                  </a:moveTo>
                  <a:lnTo>
                    <a:pt x="5782" y="14"/>
                  </a:lnTo>
                  <a:lnTo>
                    <a:pt x="5700" y="41"/>
                  </a:lnTo>
                  <a:lnTo>
                    <a:pt x="5619" y="82"/>
                  </a:lnTo>
                  <a:lnTo>
                    <a:pt x="5551" y="136"/>
                  </a:lnTo>
                  <a:lnTo>
                    <a:pt x="5496" y="191"/>
                  </a:lnTo>
                  <a:lnTo>
                    <a:pt x="5456" y="272"/>
                  </a:lnTo>
                  <a:lnTo>
                    <a:pt x="5428" y="354"/>
                  </a:lnTo>
                  <a:lnTo>
                    <a:pt x="5428" y="449"/>
                  </a:lnTo>
                  <a:lnTo>
                    <a:pt x="5428" y="17901"/>
                  </a:lnTo>
                  <a:lnTo>
                    <a:pt x="450" y="17901"/>
                  </a:lnTo>
                  <a:lnTo>
                    <a:pt x="355" y="17915"/>
                  </a:lnTo>
                  <a:lnTo>
                    <a:pt x="273" y="17928"/>
                  </a:lnTo>
                  <a:lnTo>
                    <a:pt x="191" y="17969"/>
                  </a:lnTo>
                  <a:lnTo>
                    <a:pt x="137" y="18024"/>
                  </a:lnTo>
                  <a:lnTo>
                    <a:pt x="83" y="18092"/>
                  </a:lnTo>
                  <a:lnTo>
                    <a:pt x="42" y="18173"/>
                  </a:lnTo>
                  <a:lnTo>
                    <a:pt x="15" y="18255"/>
                  </a:lnTo>
                  <a:lnTo>
                    <a:pt x="1" y="18336"/>
                  </a:lnTo>
                  <a:lnTo>
                    <a:pt x="15" y="18432"/>
                  </a:lnTo>
                  <a:lnTo>
                    <a:pt x="42" y="18513"/>
                  </a:lnTo>
                  <a:lnTo>
                    <a:pt x="83" y="18595"/>
                  </a:lnTo>
                  <a:lnTo>
                    <a:pt x="137" y="18649"/>
                  </a:lnTo>
                  <a:lnTo>
                    <a:pt x="191" y="18704"/>
                  </a:lnTo>
                  <a:lnTo>
                    <a:pt x="273" y="18744"/>
                  </a:lnTo>
                  <a:lnTo>
                    <a:pt x="355" y="18772"/>
                  </a:lnTo>
                  <a:lnTo>
                    <a:pt x="450" y="18785"/>
                  </a:lnTo>
                  <a:lnTo>
                    <a:pt x="5864" y="18785"/>
                  </a:lnTo>
                  <a:lnTo>
                    <a:pt x="5959" y="18772"/>
                  </a:lnTo>
                  <a:lnTo>
                    <a:pt x="6041" y="18744"/>
                  </a:lnTo>
                  <a:lnTo>
                    <a:pt x="6109" y="18704"/>
                  </a:lnTo>
                  <a:lnTo>
                    <a:pt x="6177" y="18649"/>
                  </a:lnTo>
                  <a:lnTo>
                    <a:pt x="6231" y="18595"/>
                  </a:lnTo>
                  <a:lnTo>
                    <a:pt x="6272" y="18513"/>
                  </a:lnTo>
                  <a:lnTo>
                    <a:pt x="6299" y="18432"/>
                  </a:lnTo>
                  <a:lnTo>
                    <a:pt x="6313" y="18336"/>
                  </a:lnTo>
                  <a:lnTo>
                    <a:pt x="6313" y="884"/>
                  </a:lnTo>
                  <a:lnTo>
                    <a:pt x="21425" y="884"/>
                  </a:lnTo>
                  <a:lnTo>
                    <a:pt x="21425" y="4217"/>
                  </a:lnTo>
                  <a:lnTo>
                    <a:pt x="21439" y="4312"/>
                  </a:lnTo>
                  <a:lnTo>
                    <a:pt x="21466" y="4394"/>
                  </a:lnTo>
                  <a:lnTo>
                    <a:pt x="21507" y="4462"/>
                  </a:lnTo>
                  <a:lnTo>
                    <a:pt x="21561" y="4530"/>
                  </a:lnTo>
                  <a:lnTo>
                    <a:pt x="21616" y="4584"/>
                  </a:lnTo>
                  <a:lnTo>
                    <a:pt x="21697" y="4625"/>
                  </a:lnTo>
                  <a:lnTo>
                    <a:pt x="21779" y="4652"/>
                  </a:lnTo>
                  <a:lnTo>
                    <a:pt x="21874" y="4666"/>
                  </a:lnTo>
                  <a:lnTo>
                    <a:pt x="21956" y="4652"/>
                  </a:lnTo>
                  <a:lnTo>
                    <a:pt x="22037" y="4625"/>
                  </a:lnTo>
                  <a:lnTo>
                    <a:pt x="22119" y="4584"/>
                  </a:lnTo>
                  <a:lnTo>
                    <a:pt x="22187" y="4530"/>
                  </a:lnTo>
                  <a:lnTo>
                    <a:pt x="22241" y="4462"/>
                  </a:lnTo>
                  <a:lnTo>
                    <a:pt x="22282" y="4394"/>
                  </a:lnTo>
                  <a:lnTo>
                    <a:pt x="22296" y="4312"/>
                  </a:lnTo>
                  <a:lnTo>
                    <a:pt x="22309" y="4217"/>
                  </a:lnTo>
                  <a:lnTo>
                    <a:pt x="22309" y="449"/>
                  </a:lnTo>
                  <a:lnTo>
                    <a:pt x="22296" y="354"/>
                  </a:lnTo>
                  <a:lnTo>
                    <a:pt x="22282" y="272"/>
                  </a:lnTo>
                  <a:lnTo>
                    <a:pt x="22241" y="191"/>
                  </a:lnTo>
                  <a:lnTo>
                    <a:pt x="22187" y="136"/>
                  </a:lnTo>
                  <a:lnTo>
                    <a:pt x="22119" y="82"/>
                  </a:lnTo>
                  <a:lnTo>
                    <a:pt x="22037" y="41"/>
                  </a:lnTo>
                  <a:lnTo>
                    <a:pt x="21956" y="14"/>
                  </a:lnTo>
                  <a:lnTo>
                    <a:pt x="218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3082119" y="3865649"/>
              <a:ext cx="118786" cy="118291"/>
            </a:xfrm>
            <a:custGeom>
              <a:rect b="b" l="l" r="r" t="t"/>
              <a:pathLst>
                <a:path extrusionOk="0" h="3347" w="3361">
                  <a:moveTo>
                    <a:pt x="1" y="0"/>
                  </a:moveTo>
                  <a:lnTo>
                    <a:pt x="1" y="3346"/>
                  </a:lnTo>
                  <a:lnTo>
                    <a:pt x="1905" y="3346"/>
                  </a:lnTo>
                  <a:lnTo>
                    <a:pt x="2055" y="3319"/>
                  </a:lnTo>
                  <a:lnTo>
                    <a:pt x="2218" y="3278"/>
                  </a:lnTo>
                  <a:lnTo>
                    <a:pt x="2367" y="3224"/>
                  </a:lnTo>
                  <a:lnTo>
                    <a:pt x="2503" y="3156"/>
                  </a:lnTo>
                  <a:lnTo>
                    <a:pt x="2639" y="3074"/>
                  </a:lnTo>
                  <a:lnTo>
                    <a:pt x="2762" y="2979"/>
                  </a:lnTo>
                  <a:lnTo>
                    <a:pt x="2884" y="2884"/>
                  </a:lnTo>
                  <a:lnTo>
                    <a:pt x="2979" y="2762"/>
                  </a:lnTo>
                  <a:lnTo>
                    <a:pt x="3075" y="2639"/>
                  </a:lnTo>
                  <a:lnTo>
                    <a:pt x="3156" y="2503"/>
                  </a:lnTo>
                  <a:lnTo>
                    <a:pt x="3224" y="2367"/>
                  </a:lnTo>
                  <a:lnTo>
                    <a:pt x="3279" y="2217"/>
                  </a:lnTo>
                  <a:lnTo>
                    <a:pt x="3320" y="2054"/>
                  </a:lnTo>
                  <a:lnTo>
                    <a:pt x="3347" y="1905"/>
                  </a:lnTo>
                  <a:lnTo>
                    <a:pt x="3360" y="1728"/>
                  </a:lnTo>
                  <a:lnTo>
                    <a:pt x="3360" y="1619"/>
                  </a:lnTo>
                  <a:lnTo>
                    <a:pt x="3347" y="1456"/>
                  </a:lnTo>
                  <a:lnTo>
                    <a:pt x="3320" y="1293"/>
                  </a:lnTo>
                  <a:lnTo>
                    <a:pt x="3279" y="1143"/>
                  </a:lnTo>
                  <a:lnTo>
                    <a:pt x="3224" y="993"/>
                  </a:lnTo>
                  <a:lnTo>
                    <a:pt x="3156" y="857"/>
                  </a:lnTo>
                  <a:lnTo>
                    <a:pt x="3075" y="721"/>
                  </a:lnTo>
                  <a:lnTo>
                    <a:pt x="2979" y="599"/>
                  </a:lnTo>
                  <a:lnTo>
                    <a:pt x="2884" y="476"/>
                  </a:lnTo>
                  <a:lnTo>
                    <a:pt x="2762" y="368"/>
                  </a:lnTo>
                  <a:lnTo>
                    <a:pt x="2639" y="286"/>
                  </a:lnTo>
                  <a:lnTo>
                    <a:pt x="2503" y="204"/>
                  </a:lnTo>
                  <a:lnTo>
                    <a:pt x="2367" y="136"/>
                  </a:lnTo>
                  <a:lnTo>
                    <a:pt x="2218" y="82"/>
                  </a:lnTo>
                  <a:lnTo>
                    <a:pt x="2055" y="41"/>
                  </a:lnTo>
                  <a:lnTo>
                    <a:pt x="1905" y="14"/>
                  </a:lnTo>
                  <a:lnTo>
                    <a:pt x="1728"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3586922" y="3474297"/>
              <a:ext cx="709147" cy="1161036"/>
            </a:xfrm>
            <a:custGeom>
              <a:rect b="b" l="l" r="r" t="t"/>
              <a:pathLst>
                <a:path extrusionOk="0" h="32851" w="20065">
                  <a:moveTo>
                    <a:pt x="1211" y="1"/>
                  </a:moveTo>
                  <a:lnTo>
                    <a:pt x="1034" y="14"/>
                  </a:lnTo>
                  <a:lnTo>
                    <a:pt x="871" y="55"/>
                  </a:lnTo>
                  <a:lnTo>
                    <a:pt x="708" y="110"/>
                  </a:lnTo>
                  <a:lnTo>
                    <a:pt x="572" y="191"/>
                  </a:lnTo>
                  <a:lnTo>
                    <a:pt x="449" y="286"/>
                  </a:lnTo>
                  <a:lnTo>
                    <a:pt x="340" y="382"/>
                  </a:lnTo>
                  <a:lnTo>
                    <a:pt x="245" y="490"/>
                  </a:lnTo>
                  <a:lnTo>
                    <a:pt x="163" y="627"/>
                  </a:lnTo>
                  <a:lnTo>
                    <a:pt x="95" y="763"/>
                  </a:lnTo>
                  <a:lnTo>
                    <a:pt x="41" y="899"/>
                  </a:lnTo>
                  <a:lnTo>
                    <a:pt x="14" y="1062"/>
                  </a:lnTo>
                  <a:lnTo>
                    <a:pt x="0" y="1211"/>
                  </a:lnTo>
                  <a:lnTo>
                    <a:pt x="0" y="31640"/>
                  </a:lnTo>
                  <a:lnTo>
                    <a:pt x="14" y="31763"/>
                  </a:lnTo>
                  <a:lnTo>
                    <a:pt x="27" y="31885"/>
                  </a:lnTo>
                  <a:lnTo>
                    <a:pt x="55" y="32008"/>
                  </a:lnTo>
                  <a:lnTo>
                    <a:pt x="95" y="32116"/>
                  </a:lnTo>
                  <a:lnTo>
                    <a:pt x="150" y="32225"/>
                  </a:lnTo>
                  <a:lnTo>
                    <a:pt x="218" y="32320"/>
                  </a:lnTo>
                  <a:lnTo>
                    <a:pt x="286" y="32416"/>
                  </a:lnTo>
                  <a:lnTo>
                    <a:pt x="354" y="32497"/>
                  </a:lnTo>
                  <a:lnTo>
                    <a:pt x="449" y="32579"/>
                  </a:lnTo>
                  <a:lnTo>
                    <a:pt x="544" y="32647"/>
                  </a:lnTo>
                  <a:lnTo>
                    <a:pt x="640" y="32701"/>
                  </a:lnTo>
                  <a:lnTo>
                    <a:pt x="748" y="32756"/>
                  </a:lnTo>
                  <a:lnTo>
                    <a:pt x="857" y="32796"/>
                  </a:lnTo>
                  <a:lnTo>
                    <a:pt x="966" y="32824"/>
                  </a:lnTo>
                  <a:lnTo>
                    <a:pt x="1088" y="32851"/>
                  </a:lnTo>
                  <a:lnTo>
                    <a:pt x="18976" y="32851"/>
                  </a:lnTo>
                  <a:lnTo>
                    <a:pt x="19098" y="32824"/>
                  </a:lnTo>
                  <a:lnTo>
                    <a:pt x="19221" y="32796"/>
                  </a:lnTo>
                  <a:lnTo>
                    <a:pt x="19330" y="32756"/>
                  </a:lnTo>
                  <a:lnTo>
                    <a:pt x="19438" y="32701"/>
                  </a:lnTo>
                  <a:lnTo>
                    <a:pt x="19534" y="32647"/>
                  </a:lnTo>
                  <a:lnTo>
                    <a:pt x="19629" y="32579"/>
                  </a:lnTo>
                  <a:lnTo>
                    <a:pt x="19710" y="32497"/>
                  </a:lnTo>
                  <a:lnTo>
                    <a:pt x="19792" y="32402"/>
                  </a:lnTo>
                  <a:lnTo>
                    <a:pt x="19860" y="32320"/>
                  </a:lnTo>
                  <a:lnTo>
                    <a:pt x="19914" y="32212"/>
                  </a:lnTo>
                  <a:lnTo>
                    <a:pt x="19969" y="32116"/>
                  </a:lnTo>
                  <a:lnTo>
                    <a:pt x="20010" y="32008"/>
                  </a:lnTo>
                  <a:lnTo>
                    <a:pt x="20037" y="31885"/>
                  </a:lnTo>
                  <a:lnTo>
                    <a:pt x="20051" y="31763"/>
                  </a:lnTo>
                  <a:lnTo>
                    <a:pt x="20064" y="31640"/>
                  </a:lnTo>
                  <a:lnTo>
                    <a:pt x="20064" y="1211"/>
                  </a:lnTo>
                  <a:lnTo>
                    <a:pt x="20051" y="1089"/>
                  </a:lnTo>
                  <a:lnTo>
                    <a:pt x="20037" y="967"/>
                  </a:lnTo>
                  <a:lnTo>
                    <a:pt x="20010" y="858"/>
                  </a:lnTo>
                  <a:lnTo>
                    <a:pt x="19969" y="749"/>
                  </a:lnTo>
                  <a:lnTo>
                    <a:pt x="19914" y="640"/>
                  </a:lnTo>
                  <a:lnTo>
                    <a:pt x="19860" y="531"/>
                  </a:lnTo>
                  <a:lnTo>
                    <a:pt x="19792" y="450"/>
                  </a:lnTo>
                  <a:lnTo>
                    <a:pt x="19710" y="354"/>
                  </a:lnTo>
                  <a:lnTo>
                    <a:pt x="19615" y="286"/>
                  </a:lnTo>
                  <a:lnTo>
                    <a:pt x="19534" y="205"/>
                  </a:lnTo>
                  <a:lnTo>
                    <a:pt x="19425" y="150"/>
                  </a:lnTo>
                  <a:lnTo>
                    <a:pt x="19330" y="96"/>
                  </a:lnTo>
                  <a:lnTo>
                    <a:pt x="19207" y="55"/>
                  </a:lnTo>
                  <a:lnTo>
                    <a:pt x="19098" y="28"/>
                  </a:lnTo>
                  <a:lnTo>
                    <a:pt x="18976" y="14"/>
                  </a:lnTo>
                  <a:lnTo>
                    <a:pt x="18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3751797" y="3622843"/>
              <a:ext cx="475039" cy="59199"/>
            </a:xfrm>
            <a:custGeom>
              <a:rect b="b" l="l" r="r" t="t"/>
              <a:pathLst>
                <a:path extrusionOk="0" h="1675" w="13441">
                  <a:moveTo>
                    <a:pt x="749" y="1"/>
                  </a:moveTo>
                  <a:lnTo>
                    <a:pt x="667" y="15"/>
                  </a:lnTo>
                  <a:lnTo>
                    <a:pt x="586" y="42"/>
                  </a:lnTo>
                  <a:lnTo>
                    <a:pt x="518" y="69"/>
                  </a:lnTo>
                  <a:lnTo>
                    <a:pt x="368" y="151"/>
                  </a:lnTo>
                  <a:lnTo>
                    <a:pt x="246" y="246"/>
                  </a:lnTo>
                  <a:lnTo>
                    <a:pt x="151" y="368"/>
                  </a:lnTo>
                  <a:lnTo>
                    <a:pt x="69" y="504"/>
                  </a:lnTo>
                  <a:lnTo>
                    <a:pt x="42" y="586"/>
                  </a:lnTo>
                  <a:lnTo>
                    <a:pt x="15" y="668"/>
                  </a:lnTo>
                  <a:lnTo>
                    <a:pt x="1" y="749"/>
                  </a:lnTo>
                  <a:lnTo>
                    <a:pt x="1" y="831"/>
                  </a:lnTo>
                  <a:lnTo>
                    <a:pt x="1" y="926"/>
                  </a:lnTo>
                  <a:lnTo>
                    <a:pt x="15" y="1008"/>
                  </a:lnTo>
                  <a:lnTo>
                    <a:pt x="42" y="1089"/>
                  </a:lnTo>
                  <a:lnTo>
                    <a:pt x="69" y="1157"/>
                  </a:lnTo>
                  <a:lnTo>
                    <a:pt x="151" y="1307"/>
                  </a:lnTo>
                  <a:lnTo>
                    <a:pt x="246" y="1429"/>
                  </a:lnTo>
                  <a:lnTo>
                    <a:pt x="368" y="1524"/>
                  </a:lnTo>
                  <a:lnTo>
                    <a:pt x="518" y="1606"/>
                  </a:lnTo>
                  <a:lnTo>
                    <a:pt x="586" y="1633"/>
                  </a:lnTo>
                  <a:lnTo>
                    <a:pt x="667" y="1647"/>
                  </a:lnTo>
                  <a:lnTo>
                    <a:pt x="749" y="1660"/>
                  </a:lnTo>
                  <a:lnTo>
                    <a:pt x="831" y="1674"/>
                  </a:lnTo>
                  <a:lnTo>
                    <a:pt x="12611" y="1674"/>
                  </a:lnTo>
                  <a:lnTo>
                    <a:pt x="12692" y="1660"/>
                  </a:lnTo>
                  <a:lnTo>
                    <a:pt x="12774" y="1647"/>
                  </a:lnTo>
                  <a:lnTo>
                    <a:pt x="12855" y="1633"/>
                  </a:lnTo>
                  <a:lnTo>
                    <a:pt x="12937" y="1606"/>
                  </a:lnTo>
                  <a:lnTo>
                    <a:pt x="13073" y="1524"/>
                  </a:lnTo>
                  <a:lnTo>
                    <a:pt x="13195" y="1429"/>
                  </a:lnTo>
                  <a:lnTo>
                    <a:pt x="13304" y="1307"/>
                  </a:lnTo>
                  <a:lnTo>
                    <a:pt x="13386" y="1157"/>
                  </a:lnTo>
                  <a:lnTo>
                    <a:pt x="13413" y="1089"/>
                  </a:lnTo>
                  <a:lnTo>
                    <a:pt x="13427" y="1008"/>
                  </a:lnTo>
                  <a:lnTo>
                    <a:pt x="13440" y="926"/>
                  </a:lnTo>
                  <a:lnTo>
                    <a:pt x="13440" y="831"/>
                  </a:lnTo>
                  <a:lnTo>
                    <a:pt x="13440" y="749"/>
                  </a:lnTo>
                  <a:lnTo>
                    <a:pt x="13427" y="668"/>
                  </a:lnTo>
                  <a:lnTo>
                    <a:pt x="13413" y="586"/>
                  </a:lnTo>
                  <a:lnTo>
                    <a:pt x="13386" y="504"/>
                  </a:lnTo>
                  <a:lnTo>
                    <a:pt x="13304" y="368"/>
                  </a:lnTo>
                  <a:lnTo>
                    <a:pt x="13195" y="246"/>
                  </a:lnTo>
                  <a:lnTo>
                    <a:pt x="13073" y="151"/>
                  </a:lnTo>
                  <a:lnTo>
                    <a:pt x="12937" y="69"/>
                  </a:lnTo>
                  <a:lnTo>
                    <a:pt x="12855" y="42"/>
                  </a:lnTo>
                  <a:lnTo>
                    <a:pt x="12774" y="15"/>
                  </a:lnTo>
                  <a:lnTo>
                    <a:pt x="12692" y="1"/>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3751797" y="3757005"/>
              <a:ext cx="475039" cy="59163"/>
            </a:xfrm>
            <a:custGeom>
              <a:rect b="b" l="l" r="r" t="t"/>
              <a:pathLst>
                <a:path extrusionOk="0" h="1674" w="13441">
                  <a:moveTo>
                    <a:pt x="749" y="0"/>
                  </a:moveTo>
                  <a:lnTo>
                    <a:pt x="667" y="14"/>
                  </a:lnTo>
                  <a:lnTo>
                    <a:pt x="586" y="41"/>
                  </a:lnTo>
                  <a:lnTo>
                    <a:pt x="518" y="68"/>
                  </a:lnTo>
                  <a:lnTo>
                    <a:pt x="368" y="150"/>
                  </a:lnTo>
                  <a:lnTo>
                    <a:pt x="246" y="245"/>
                  </a:lnTo>
                  <a:lnTo>
                    <a:pt x="151" y="367"/>
                  </a:lnTo>
                  <a:lnTo>
                    <a:pt x="69" y="517"/>
                  </a:lnTo>
                  <a:lnTo>
                    <a:pt x="42" y="585"/>
                  </a:lnTo>
                  <a:lnTo>
                    <a:pt x="15" y="667"/>
                  </a:lnTo>
                  <a:lnTo>
                    <a:pt x="1" y="748"/>
                  </a:lnTo>
                  <a:lnTo>
                    <a:pt x="1" y="830"/>
                  </a:lnTo>
                  <a:lnTo>
                    <a:pt x="1" y="925"/>
                  </a:lnTo>
                  <a:lnTo>
                    <a:pt x="15" y="1007"/>
                  </a:lnTo>
                  <a:lnTo>
                    <a:pt x="42" y="1088"/>
                  </a:lnTo>
                  <a:lnTo>
                    <a:pt x="69" y="1156"/>
                  </a:lnTo>
                  <a:lnTo>
                    <a:pt x="151" y="1306"/>
                  </a:lnTo>
                  <a:lnTo>
                    <a:pt x="246" y="1428"/>
                  </a:lnTo>
                  <a:lnTo>
                    <a:pt x="368" y="1524"/>
                  </a:lnTo>
                  <a:lnTo>
                    <a:pt x="518" y="1605"/>
                  </a:lnTo>
                  <a:lnTo>
                    <a:pt x="586" y="1632"/>
                  </a:lnTo>
                  <a:lnTo>
                    <a:pt x="667" y="1646"/>
                  </a:lnTo>
                  <a:lnTo>
                    <a:pt x="749" y="1660"/>
                  </a:lnTo>
                  <a:lnTo>
                    <a:pt x="831" y="1673"/>
                  </a:lnTo>
                  <a:lnTo>
                    <a:pt x="12611" y="1673"/>
                  </a:lnTo>
                  <a:lnTo>
                    <a:pt x="12692" y="1660"/>
                  </a:lnTo>
                  <a:lnTo>
                    <a:pt x="12774" y="1646"/>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30"/>
                  </a:lnTo>
                  <a:lnTo>
                    <a:pt x="13440" y="748"/>
                  </a:lnTo>
                  <a:lnTo>
                    <a:pt x="13427" y="667"/>
                  </a:lnTo>
                  <a:lnTo>
                    <a:pt x="13413" y="585"/>
                  </a:lnTo>
                  <a:lnTo>
                    <a:pt x="13386" y="517"/>
                  </a:lnTo>
                  <a:lnTo>
                    <a:pt x="13304" y="367"/>
                  </a:lnTo>
                  <a:lnTo>
                    <a:pt x="13195" y="245"/>
                  </a:lnTo>
                  <a:lnTo>
                    <a:pt x="13073" y="150"/>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3751797" y="3891131"/>
              <a:ext cx="475039" cy="59163"/>
            </a:xfrm>
            <a:custGeom>
              <a:rect b="b" l="l" r="r" t="t"/>
              <a:pathLst>
                <a:path extrusionOk="0" h="1674" w="13441">
                  <a:moveTo>
                    <a:pt x="831" y="0"/>
                  </a:moveTo>
                  <a:lnTo>
                    <a:pt x="749" y="14"/>
                  </a:lnTo>
                  <a:lnTo>
                    <a:pt x="667" y="27"/>
                  </a:lnTo>
                  <a:lnTo>
                    <a:pt x="586" y="41"/>
                  </a:lnTo>
                  <a:lnTo>
                    <a:pt x="518" y="68"/>
                  </a:lnTo>
                  <a:lnTo>
                    <a:pt x="368" y="150"/>
                  </a:lnTo>
                  <a:lnTo>
                    <a:pt x="246" y="245"/>
                  </a:lnTo>
                  <a:lnTo>
                    <a:pt x="151" y="367"/>
                  </a:lnTo>
                  <a:lnTo>
                    <a:pt x="69" y="517"/>
                  </a:lnTo>
                  <a:lnTo>
                    <a:pt x="42" y="585"/>
                  </a:lnTo>
                  <a:lnTo>
                    <a:pt x="15" y="667"/>
                  </a:lnTo>
                  <a:lnTo>
                    <a:pt x="1" y="748"/>
                  </a:lnTo>
                  <a:lnTo>
                    <a:pt x="1" y="844"/>
                  </a:lnTo>
                  <a:lnTo>
                    <a:pt x="1" y="925"/>
                  </a:lnTo>
                  <a:lnTo>
                    <a:pt x="15" y="1007"/>
                  </a:lnTo>
                  <a:lnTo>
                    <a:pt x="42" y="1088"/>
                  </a:lnTo>
                  <a:lnTo>
                    <a:pt x="69" y="1156"/>
                  </a:lnTo>
                  <a:lnTo>
                    <a:pt x="151" y="1306"/>
                  </a:lnTo>
                  <a:lnTo>
                    <a:pt x="246" y="1428"/>
                  </a:lnTo>
                  <a:lnTo>
                    <a:pt x="368" y="1524"/>
                  </a:lnTo>
                  <a:lnTo>
                    <a:pt x="518" y="1605"/>
                  </a:lnTo>
                  <a:lnTo>
                    <a:pt x="586" y="1632"/>
                  </a:lnTo>
                  <a:lnTo>
                    <a:pt x="667" y="1660"/>
                  </a:lnTo>
                  <a:lnTo>
                    <a:pt x="749" y="1673"/>
                  </a:lnTo>
                  <a:lnTo>
                    <a:pt x="12692" y="1673"/>
                  </a:lnTo>
                  <a:lnTo>
                    <a:pt x="12774" y="1660"/>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44"/>
                  </a:lnTo>
                  <a:lnTo>
                    <a:pt x="13440" y="748"/>
                  </a:lnTo>
                  <a:lnTo>
                    <a:pt x="13427" y="667"/>
                  </a:lnTo>
                  <a:lnTo>
                    <a:pt x="13413" y="585"/>
                  </a:lnTo>
                  <a:lnTo>
                    <a:pt x="13386" y="517"/>
                  </a:lnTo>
                  <a:lnTo>
                    <a:pt x="13304" y="367"/>
                  </a:lnTo>
                  <a:lnTo>
                    <a:pt x="13195" y="245"/>
                  </a:lnTo>
                  <a:lnTo>
                    <a:pt x="13073" y="150"/>
                  </a:lnTo>
                  <a:lnTo>
                    <a:pt x="12937" y="68"/>
                  </a:lnTo>
                  <a:lnTo>
                    <a:pt x="12855" y="41"/>
                  </a:lnTo>
                  <a:lnTo>
                    <a:pt x="12774" y="27"/>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3751797" y="4025258"/>
              <a:ext cx="475039" cy="59163"/>
            </a:xfrm>
            <a:custGeom>
              <a:rect b="b" l="l" r="r" t="t"/>
              <a:pathLst>
                <a:path extrusionOk="0" h="1674" w="13441">
                  <a:moveTo>
                    <a:pt x="831" y="0"/>
                  </a:moveTo>
                  <a:lnTo>
                    <a:pt x="749" y="14"/>
                  </a:lnTo>
                  <a:lnTo>
                    <a:pt x="667" y="28"/>
                  </a:lnTo>
                  <a:lnTo>
                    <a:pt x="586" y="41"/>
                  </a:lnTo>
                  <a:lnTo>
                    <a:pt x="518" y="68"/>
                  </a:lnTo>
                  <a:lnTo>
                    <a:pt x="368" y="150"/>
                  </a:lnTo>
                  <a:lnTo>
                    <a:pt x="246" y="245"/>
                  </a:lnTo>
                  <a:lnTo>
                    <a:pt x="151" y="368"/>
                  </a:lnTo>
                  <a:lnTo>
                    <a:pt x="69" y="517"/>
                  </a:lnTo>
                  <a:lnTo>
                    <a:pt x="42" y="585"/>
                  </a:lnTo>
                  <a:lnTo>
                    <a:pt x="15" y="667"/>
                  </a:lnTo>
                  <a:lnTo>
                    <a:pt x="1" y="748"/>
                  </a:lnTo>
                  <a:lnTo>
                    <a:pt x="1" y="844"/>
                  </a:lnTo>
                  <a:lnTo>
                    <a:pt x="1" y="925"/>
                  </a:lnTo>
                  <a:lnTo>
                    <a:pt x="15" y="1007"/>
                  </a:lnTo>
                  <a:lnTo>
                    <a:pt x="42" y="1089"/>
                  </a:lnTo>
                  <a:lnTo>
                    <a:pt x="69" y="1170"/>
                  </a:lnTo>
                  <a:lnTo>
                    <a:pt x="151" y="1306"/>
                  </a:lnTo>
                  <a:lnTo>
                    <a:pt x="246" y="1429"/>
                  </a:lnTo>
                  <a:lnTo>
                    <a:pt x="368" y="1537"/>
                  </a:lnTo>
                  <a:lnTo>
                    <a:pt x="518" y="1605"/>
                  </a:lnTo>
                  <a:lnTo>
                    <a:pt x="586" y="1633"/>
                  </a:lnTo>
                  <a:lnTo>
                    <a:pt x="667" y="1660"/>
                  </a:lnTo>
                  <a:lnTo>
                    <a:pt x="749" y="1673"/>
                  </a:lnTo>
                  <a:lnTo>
                    <a:pt x="12692" y="1673"/>
                  </a:lnTo>
                  <a:lnTo>
                    <a:pt x="12774" y="1660"/>
                  </a:lnTo>
                  <a:lnTo>
                    <a:pt x="12855" y="1633"/>
                  </a:lnTo>
                  <a:lnTo>
                    <a:pt x="12937" y="1605"/>
                  </a:lnTo>
                  <a:lnTo>
                    <a:pt x="13073" y="1537"/>
                  </a:lnTo>
                  <a:lnTo>
                    <a:pt x="13195" y="1429"/>
                  </a:lnTo>
                  <a:lnTo>
                    <a:pt x="13304" y="1306"/>
                  </a:lnTo>
                  <a:lnTo>
                    <a:pt x="13386" y="1170"/>
                  </a:lnTo>
                  <a:lnTo>
                    <a:pt x="13413" y="1089"/>
                  </a:lnTo>
                  <a:lnTo>
                    <a:pt x="13427" y="1007"/>
                  </a:lnTo>
                  <a:lnTo>
                    <a:pt x="13440" y="925"/>
                  </a:lnTo>
                  <a:lnTo>
                    <a:pt x="13440" y="844"/>
                  </a:lnTo>
                  <a:lnTo>
                    <a:pt x="13440" y="748"/>
                  </a:lnTo>
                  <a:lnTo>
                    <a:pt x="13427" y="667"/>
                  </a:lnTo>
                  <a:lnTo>
                    <a:pt x="13413" y="585"/>
                  </a:lnTo>
                  <a:lnTo>
                    <a:pt x="13386" y="517"/>
                  </a:lnTo>
                  <a:lnTo>
                    <a:pt x="13304" y="368"/>
                  </a:lnTo>
                  <a:lnTo>
                    <a:pt x="13195" y="245"/>
                  </a:lnTo>
                  <a:lnTo>
                    <a:pt x="13073" y="150"/>
                  </a:lnTo>
                  <a:lnTo>
                    <a:pt x="12937" y="68"/>
                  </a:lnTo>
                  <a:lnTo>
                    <a:pt x="12855" y="41"/>
                  </a:lnTo>
                  <a:lnTo>
                    <a:pt x="12774" y="28"/>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3751797" y="4159879"/>
              <a:ext cx="475039" cy="58669"/>
            </a:xfrm>
            <a:custGeom>
              <a:rect b="b" l="l" r="r" t="t"/>
              <a:pathLst>
                <a:path extrusionOk="0" h="1660" w="13441">
                  <a:moveTo>
                    <a:pt x="749" y="0"/>
                  </a:moveTo>
                  <a:lnTo>
                    <a:pt x="667" y="14"/>
                  </a:lnTo>
                  <a:lnTo>
                    <a:pt x="586" y="27"/>
                  </a:lnTo>
                  <a:lnTo>
                    <a:pt x="518" y="54"/>
                  </a:lnTo>
                  <a:lnTo>
                    <a:pt x="368" y="136"/>
                  </a:lnTo>
                  <a:lnTo>
                    <a:pt x="246" y="245"/>
                  </a:lnTo>
                  <a:lnTo>
                    <a:pt x="151" y="367"/>
                  </a:lnTo>
                  <a:lnTo>
                    <a:pt x="69" y="503"/>
                  </a:lnTo>
                  <a:lnTo>
                    <a:pt x="42" y="585"/>
                  </a:lnTo>
                  <a:lnTo>
                    <a:pt x="15" y="653"/>
                  </a:lnTo>
                  <a:lnTo>
                    <a:pt x="1" y="748"/>
                  </a:lnTo>
                  <a:lnTo>
                    <a:pt x="1" y="830"/>
                  </a:lnTo>
                  <a:lnTo>
                    <a:pt x="1" y="911"/>
                  </a:lnTo>
                  <a:lnTo>
                    <a:pt x="15" y="993"/>
                  </a:lnTo>
                  <a:lnTo>
                    <a:pt x="42" y="1075"/>
                  </a:lnTo>
                  <a:lnTo>
                    <a:pt x="69" y="1156"/>
                  </a:lnTo>
                  <a:lnTo>
                    <a:pt x="151" y="1292"/>
                  </a:lnTo>
                  <a:lnTo>
                    <a:pt x="246" y="1415"/>
                  </a:lnTo>
                  <a:lnTo>
                    <a:pt x="368" y="1523"/>
                  </a:lnTo>
                  <a:lnTo>
                    <a:pt x="518" y="1592"/>
                  </a:lnTo>
                  <a:lnTo>
                    <a:pt x="586" y="1619"/>
                  </a:lnTo>
                  <a:lnTo>
                    <a:pt x="667" y="1646"/>
                  </a:lnTo>
                  <a:lnTo>
                    <a:pt x="749" y="1660"/>
                  </a:lnTo>
                  <a:lnTo>
                    <a:pt x="12692" y="1660"/>
                  </a:lnTo>
                  <a:lnTo>
                    <a:pt x="12774" y="1646"/>
                  </a:lnTo>
                  <a:lnTo>
                    <a:pt x="12855" y="1619"/>
                  </a:lnTo>
                  <a:lnTo>
                    <a:pt x="12937" y="1592"/>
                  </a:lnTo>
                  <a:lnTo>
                    <a:pt x="13073" y="1523"/>
                  </a:lnTo>
                  <a:lnTo>
                    <a:pt x="13195" y="1415"/>
                  </a:lnTo>
                  <a:lnTo>
                    <a:pt x="13304" y="1292"/>
                  </a:lnTo>
                  <a:lnTo>
                    <a:pt x="13386" y="1156"/>
                  </a:lnTo>
                  <a:lnTo>
                    <a:pt x="13413" y="1075"/>
                  </a:lnTo>
                  <a:lnTo>
                    <a:pt x="13427" y="993"/>
                  </a:lnTo>
                  <a:lnTo>
                    <a:pt x="13440" y="911"/>
                  </a:lnTo>
                  <a:lnTo>
                    <a:pt x="13440" y="830"/>
                  </a:lnTo>
                  <a:lnTo>
                    <a:pt x="13440" y="748"/>
                  </a:lnTo>
                  <a:lnTo>
                    <a:pt x="13427" y="653"/>
                  </a:lnTo>
                  <a:lnTo>
                    <a:pt x="13413" y="585"/>
                  </a:lnTo>
                  <a:lnTo>
                    <a:pt x="13386" y="503"/>
                  </a:lnTo>
                  <a:lnTo>
                    <a:pt x="13304" y="367"/>
                  </a:lnTo>
                  <a:lnTo>
                    <a:pt x="13195" y="245"/>
                  </a:lnTo>
                  <a:lnTo>
                    <a:pt x="13073" y="136"/>
                  </a:lnTo>
                  <a:lnTo>
                    <a:pt x="12937" y="54"/>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3751797" y="4294005"/>
              <a:ext cx="475039" cy="58669"/>
            </a:xfrm>
            <a:custGeom>
              <a:rect b="b" l="l" r="r" t="t"/>
              <a:pathLst>
                <a:path extrusionOk="0" h="1660" w="13441">
                  <a:moveTo>
                    <a:pt x="749" y="0"/>
                  </a:moveTo>
                  <a:lnTo>
                    <a:pt x="667" y="14"/>
                  </a:lnTo>
                  <a:lnTo>
                    <a:pt x="586" y="27"/>
                  </a:lnTo>
                  <a:lnTo>
                    <a:pt x="518" y="68"/>
                  </a:lnTo>
                  <a:lnTo>
                    <a:pt x="368" y="136"/>
                  </a:lnTo>
                  <a:lnTo>
                    <a:pt x="246" y="245"/>
                  </a:lnTo>
                  <a:lnTo>
                    <a:pt x="151" y="367"/>
                  </a:lnTo>
                  <a:lnTo>
                    <a:pt x="69" y="503"/>
                  </a:lnTo>
                  <a:lnTo>
                    <a:pt x="42" y="585"/>
                  </a:lnTo>
                  <a:lnTo>
                    <a:pt x="15" y="667"/>
                  </a:lnTo>
                  <a:lnTo>
                    <a:pt x="1" y="748"/>
                  </a:lnTo>
                  <a:lnTo>
                    <a:pt x="1" y="830"/>
                  </a:lnTo>
                  <a:lnTo>
                    <a:pt x="1" y="911"/>
                  </a:lnTo>
                  <a:lnTo>
                    <a:pt x="15" y="993"/>
                  </a:lnTo>
                  <a:lnTo>
                    <a:pt x="42" y="1075"/>
                  </a:lnTo>
                  <a:lnTo>
                    <a:pt x="69" y="1156"/>
                  </a:lnTo>
                  <a:lnTo>
                    <a:pt x="151" y="1292"/>
                  </a:lnTo>
                  <a:lnTo>
                    <a:pt x="246" y="1415"/>
                  </a:lnTo>
                  <a:lnTo>
                    <a:pt x="368" y="1524"/>
                  </a:lnTo>
                  <a:lnTo>
                    <a:pt x="518" y="1592"/>
                  </a:lnTo>
                  <a:lnTo>
                    <a:pt x="586" y="1619"/>
                  </a:lnTo>
                  <a:lnTo>
                    <a:pt x="667" y="1646"/>
                  </a:lnTo>
                  <a:lnTo>
                    <a:pt x="749" y="1660"/>
                  </a:lnTo>
                  <a:lnTo>
                    <a:pt x="12692" y="1660"/>
                  </a:lnTo>
                  <a:lnTo>
                    <a:pt x="12774" y="1646"/>
                  </a:lnTo>
                  <a:lnTo>
                    <a:pt x="12855" y="1619"/>
                  </a:lnTo>
                  <a:lnTo>
                    <a:pt x="12937" y="1592"/>
                  </a:lnTo>
                  <a:lnTo>
                    <a:pt x="13073" y="1524"/>
                  </a:lnTo>
                  <a:lnTo>
                    <a:pt x="13195" y="1415"/>
                  </a:lnTo>
                  <a:lnTo>
                    <a:pt x="13304" y="1292"/>
                  </a:lnTo>
                  <a:lnTo>
                    <a:pt x="13386" y="1156"/>
                  </a:lnTo>
                  <a:lnTo>
                    <a:pt x="13413" y="1075"/>
                  </a:lnTo>
                  <a:lnTo>
                    <a:pt x="13427" y="993"/>
                  </a:lnTo>
                  <a:lnTo>
                    <a:pt x="13440" y="911"/>
                  </a:lnTo>
                  <a:lnTo>
                    <a:pt x="13440" y="830"/>
                  </a:lnTo>
                  <a:lnTo>
                    <a:pt x="13440" y="748"/>
                  </a:lnTo>
                  <a:lnTo>
                    <a:pt x="13427" y="667"/>
                  </a:lnTo>
                  <a:lnTo>
                    <a:pt x="13413" y="585"/>
                  </a:lnTo>
                  <a:lnTo>
                    <a:pt x="13386" y="503"/>
                  </a:lnTo>
                  <a:lnTo>
                    <a:pt x="13304" y="367"/>
                  </a:lnTo>
                  <a:lnTo>
                    <a:pt x="13195" y="245"/>
                  </a:lnTo>
                  <a:lnTo>
                    <a:pt x="13073" y="136"/>
                  </a:lnTo>
                  <a:lnTo>
                    <a:pt x="12937" y="68"/>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3751797" y="4428132"/>
              <a:ext cx="475039" cy="58669"/>
            </a:xfrm>
            <a:custGeom>
              <a:rect b="b" l="l" r="r" t="t"/>
              <a:pathLst>
                <a:path extrusionOk="0" h="1660" w="13441">
                  <a:moveTo>
                    <a:pt x="749" y="0"/>
                  </a:moveTo>
                  <a:lnTo>
                    <a:pt x="667" y="14"/>
                  </a:lnTo>
                  <a:lnTo>
                    <a:pt x="586" y="41"/>
                  </a:lnTo>
                  <a:lnTo>
                    <a:pt x="518" y="68"/>
                  </a:lnTo>
                  <a:lnTo>
                    <a:pt x="368" y="136"/>
                  </a:lnTo>
                  <a:lnTo>
                    <a:pt x="246" y="245"/>
                  </a:lnTo>
                  <a:lnTo>
                    <a:pt x="151" y="367"/>
                  </a:lnTo>
                  <a:lnTo>
                    <a:pt x="69" y="504"/>
                  </a:lnTo>
                  <a:lnTo>
                    <a:pt x="42" y="585"/>
                  </a:lnTo>
                  <a:lnTo>
                    <a:pt x="15" y="667"/>
                  </a:lnTo>
                  <a:lnTo>
                    <a:pt x="1" y="748"/>
                  </a:lnTo>
                  <a:lnTo>
                    <a:pt x="1" y="830"/>
                  </a:lnTo>
                  <a:lnTo>
                    <a:pt x="1" y="912"/>
                  </a:lnTo>
                  <a:lnTo>
                    <a:pt x="15" y="993"/>
                  </a:lnTo>
                  <a:lnTo>
                    <a:pt x="42" y="1075"/>
                  </a:lnTo>
                  <a:lnTo>
                    <a:pt x="69" y="1156"/>
                  </a:lnTo>
                  <a:lnTo>
                    <a:pt x="151" y="1292"/>
                  </a:lnTo>
                  <a:lnTo>
                    <a:pt x="246" y="1415"/>
                  </a:lnTo>
                  <a:lnTo>
                    <a:pt x="368" y="1524"/>
                  </a:lnTo>
                  <a:lnTo>
                    <a:pt x="518" y="1605"/>
                  </a:lnTo>
                  <a:lnTo>
                    <a:pt x="586" y="1633"/>
                  </a:lnTo>
                  <a:lnTo>
                    <a:pt x="667" y="1646"/>
                  </a:lnTo>
                  <a:lnTo>
                    <a:pt x="749" y="1660"/>
                  </a:lnTo>
                  <a:lnTo>
                    <a:pt x="12692" y="1660"/>
                  </a:lnTo>
                  <a:lnTo>
                    <a:pt x="12774" y="1646"/>
                  </a:lnTo>
                  <a:lnTo>
                    <a:pt x="12855" y="1633"/>
                  </a:lnTo>
                  <a:lnTo>
                    <a:pt x="12937" y="1605"/>
                  </a:lnTo>
                  <a:lnTo>
                    <a:pt x="13073" y="1524"/>
                  </a:lnTo>
                  <a:lnTo>
                    <a:pt x="13195" y="1415"/>
                  </a:lnTo>
                  <a:lnTo>
                    <a:pt x="13304" y="1292"/>
                  </a:lnTo>
                  <a:lnTo>
                    <a:pt x="13386" y="1156"/>
                  </a:lnTo>
                  <a:lnTo>
                    <a:pt x="13413" y="1075"/>
                  </a:lnTo>
                  <a:lnTo>
                    <a:pt x="13427" y="993"/>
                  </a:lnTo>
                  <a:lnTo>
                    <a:pt x="13440" y="912"/>
                  </a:lnTo>
                  <a:lnTo>
                    <a:pt x="13440" y="830"/>
                  </a:lnTo>
                  <a:lnTo>
                    <a:pt x="13440" y="748"/>
                  </a:lnTo>
                  <a:lnTo>
                    <a:pt x="13427" y="667"/>
                  </a:lnTo>
                  <a:lnTo>
                    <a:pt x="13413" y="585"/>
                  </a:lnTo>
                  <a:lnTo>
                    <a:pt x="13386" y="504"/>
                  </a:lnTo>
                  <a:lnTo>
                    <a:pt x="13304" y="367"/>
                  </a:lnTo>
                  <a:lnTo>
                    <a:pt x="13195" y="245"/>
                  </a:lnTo>
                  <a:lnTo>
                    <a:pt x="13073" y="136"/>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3667681" y="3622843"/>
              <a:ext cx="25517" cy="25517"/>
            </a:xfrm>
            <a:custGeom>
              <a:rect b="b" l="l" r="r" t="t"/>
              <a:pathLst>
                <a:path extrusionOk="0" h="722" w="722">
                  <a:moveTo>
                    <a:pt x="354" y="1"/>
                  </a:moveTo>
                  <a:lnTo>
                    <a:pt x="286" y="15"/>
                  </a:lnTo>
                  <a:lnTo>
                    <a:pt x="218" y="28"/>
                  </a:lnTo>
                  <a:lnTo>
                    <a:pt x="164" y="69"/>
                  </a:lnTo>
                  <a:lnTo>
                    <a:pt x="109" y="110"/>
                  </a:lnTo>
                  <a:lnTo>
                    <a:pt x="69" y="164"/>
                  </a:lnTo>
                  <a:lnTo>
                    <a:pt x="28" y="219"/>
                  </a:lnTo>
                  <a:lnTo>
                    <a:pt x="14" y="287"/>
                  </a:lnTo>
                  <a:lnTo>
                    <a:pt x="1" y="355"/>
                  </a:lnTo>
                  <a:lnTo>
                    <a:pt x="14" y="436"/>
                  </a:lnTo>
                  <a:lnTo>
                    <a:pt x="28" y="491"/>
                  </a:lnTo>
                  <a:lnTo>
                    <a:pt x="69" y="559"/>
                  </a:lnTo>
                  <a:lnTo>
                    <a:pt x="109" y="613"/>
                  </a:lnTo>
                  <a:lnTo>
                    <a:pt x="164" y="654"/>
                  </a:lnTo>
                  <a:lnTo>
                    <a:pt x="218" y="681"/>
                  </a:lnTo>
                  <a:lnTo>
                    <a:pt x="286" y="708"/>
                  </a:lnTo>
                  <a:lnTo>
                    <a:pt x="354" y="722"/>
                  </a:lnTo>
                  <a:lnTo>
                    <a:pt x="436" y="708"/>
                  </a:lnTo>
                  <a:lnTo>
                    <a:pt x="504" y="681"/>
                  </a:lnTo>
                  <a:lnTo>
                    <a:pt x="558" y="654"/>
                  </a:lnTo>
                  <a:lnTo>
                    <a:pt x="613" y="613"/>
                  </a:lnTo>
                  <a:lnTo>
                    <a:pt x="653" y="559"/>
                  </a:lnTo>
                  <a:lnTo>
                    <a:pt x="681" y="491"/>
                  </a:lnTo>
                  <a:lnTo>
                    <a:pt x="708" y="436"/>
                  </a:lnTo>
                  <a:lnTo>
                    <a:pt x="721" y="355"/>
                  </a:lnTo>
                  <a:lnTo>
                    <a:pt x="708" y="287"/>
                  </a:lnTo>
                  <a:lnTo>
                    <a:pt x="681" y="219"/>
                  </a:lnTo>
                  <a:lnTo>
                    <a:pt x="653" y="164"/>
                  </a:lnTo>
                  <a:lnTo>
                    <a:pt x="613" y="110"/>
                  </a:lnTo>
                  <a:lnTo>
                    <a:pt x="558" y="69"/>
                  </a:lnTo>
                  <a:lnTo>
                    <a:pt x="504" y="28"/>
                  </a:lnTo>
                  <a:lnTo>
                    <a:pt x="436" y="15"/>
                  </a:lnTo>
                  <a:lnTo>
                    <a:pt x="354" y="1"/>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3667681" y="365652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3667681" y="375700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3667681" y="3790652"/>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3667681" y="4025258"/>
              <a:ext cx="25517" cy="25517"/>
            </a:xfrm>
            <a:custGeom>
              <a:rect b="b" l="l" r="r" t="t"/>
              <a:pathLst>
                <a:path extrusionOk="0" h="722" w="722">
                  <a:moveTo>
                    <a:pt x="354" y="0"/>
                  </a:moveTo>
                  <a:lnTo>
                    <a:pt x="286" y="14"/>
                  </a:lnTo>
                  <a:lnTo>
                    <a:pt x="218" y="41"/>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41"/>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3667681" y="4059399"/>
              <a:ext cx="25517" cy="25022"/>
            </a:xfrm>
            <a:custGeom>
              <a:rect b="b" l="l" r="r" t="t"/>
              <a:pathLst>
                <a:path extrusionOk="0" h="708" w="722">
                  <a:moveTo>
                    <a:pt x="286" y="0"/>
                  </a:moveTo>
                  <a:lnTo>
                    <a:pt x="218" y="27"/>
                  </a:lnTo>
                  <a:lnTo>
                    <a:pt x="164" y="54"/>
                  </a:lnTo>
                  <a:lnTo>
                    <a:pt x="109" y="95"/>
                  </a:lnTo>
                  <a:lnTo>
                    <a:pt x="69" y="150"/>
                  </a:lnTo>
                  <a:lnTo>
                    <a:pt x="28" y="218"/>
                  </a:lnTo>
                  <a:lnTo>
                    <a:pt x="14" y="272"/>
                  </a:lnTo>
                  <a:lnTo>
                    <a:pt x="1" y="354"/>
                  </a:lnTo>
                  <a:lnTo>
                    <a:pt x="14" y="422"/>
                  </a:lnTo>
                  <a:lnTo>
                    <a:pt x="28" y="490"/>
                  </a:lnTo>
                  <a:lnTo>
                    <a:pt x="69" y="544"/>
                  </a:lnTo>
                  <a:lnTo>
                    <a:pt x="109" y="599"/>
                  </a:lnTo>
                  <a:lnTo>
                    <a:pt x="164" y="653"/>
                  </a:lnTo>
                  <a:lnTo>
                    <a:pt x="218" y="680"/>
                  </a:lnTo>
                  <a:lnTo>
                    <a:pt x="286" y="694"/>
                  </a:lnTo>
                  <a:lnTo>
                    <a:pt x="354" y="707"/>
                  </a:lnTo>
                  <a:lnTo>
                    <a:pt x="436" y="694"/>
                  </a:lnTo>
                  <a:lnTo>
                    <a:pt x="504" y="680"/>
                  </a:lnTo>
                  <a:lnTo>
                    <a:pt x="558" y="653"/>
                  </a:lnTo>
                  <a:lnTo>
                    <a:pt x="613" y="599"/>
                  </a:lnTo>
                  <a:lnTo>
                    <a:pt x="653" y="544"/>
                  </a:lnTo>
                  <a:lnTo>
                    <a:pt x="681" y="490"/>
                  </a:lnTo>
                  <a:lnTo>
                    <a:pt x="708" y="422"/>
                  </a:lnTo>
                  <a:lnTo>
                    <a:pt x="721" y="354"/>
                  </a:lnTo>
                  <a:lnTo>
                    <a:pt x="708" y="272"/>
                  </a:lnTo>
                  <a:lnTo>
                    <a:pt x="681" y="218"/>
                  </a:lnTo>
                  <a:lnTo>
                    <a:pt x="653" y="150"/>
                  </a:lnTo>
                  <a:lnTo>
                    <a:pt x="613" y="95"/>
                  </a:lnTo>
                  <a:lnTo>
                    <a:pt x="558" y="54"/>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3667681" y="3891131"/>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67"/>
                  </a:lnTo>
                  <a:lnTo>
                    <a:pt x="14" y="435"/>
                  </a:lnTo>
                  <a:lnTo>
                    <a:pt x="28" y="503"/>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3"/>
                  </a:lnTo>
                  <a:lnTo>
                    <a:pt x="708" y="435"/>
                  </a:lnTo>
                  <a:lnTo>
                    <a:pt x="721" y="367"/>
                  </a:lnTo>
                  <a:lnTo>
                    <a:pt x="708" y="286"/>
                  </a:lnTo>
                  <a:lnTo>
                    <a:pt x="681" y="218"/>
                  </a:lnTo>
                  <a:lnTo>
                    <a:pt x="653" y="163"/>
                  </a:lnTo>
                  <a:lnTo>
                    <a:pt x="613" y="109"/>
                  </a:lnTo>
                  <a:lnTo>
                    <a:pt x="558" y="68"/>
                  </a:lnTo>
                  <a:lnTo>
                    <a:pt x="504" y="27"/>
                  </a:lnTo>
                  <a:lnTo>
                    <a:pt x="436" y="14"/>
                  </a:lnTo>
                  <a:lnTo>
                    <a:pt x="354"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3667681" y="3924778"/>
              <a:ext cx="25517" cy="25517"/>
            </a:xfrm>
            <a:custGeom>
              <a:rect b="b" l="l" r="r" t="t"/>
              <a:pathLst>
                <a:path extrusionOk="0" h="722" w="722">
                  <a:moveTo>
                    <a:pt x="354" y="0"/>
                  </a:moveTo>
                  <a:lnTo>
                    <a:pt x="286" y="14"/>
                  </a:lnTo>
                  <a:lnTo>
                    <a:pt x="218" y="28"/>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28"/>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3667681" y="4159879"/>
              <a:ext cx="25517" cy="25022"/>
            </a:xfrm>
            <a:custGeom>
              <a:rect b="b" l="l" r="r" t="t"/>
              <a:pathLst>
                <a:path extrusionOk="0" h="708" w="722">
                  <a:moveTo>
                    <a:pt x="286" y="0"/>
                  </a:moveTo>
                  <a:lnTo>
                    <a:pt x="218" y="27"/>
                  </a:lnTo>
                  <a:lnTo>
                    <a:pt x="164" y="54"/>
                  </a:lnTo>
                  <a:lnTo>
                    <a:pt x="109" y="95"/>
                  </a:lnTo>
                  <a:lnTo>
                    <a:pt x="69" y="150"/>
                  </a:lnTo>
                  <a:lnTo>
                    <a:pt x="28" y="218"/>
                  </a:lnTo>
                  <a:lnTo>
                    <a:pt x="14" y="286"/>
                  </a:lnTo>
                  <a:lnTo>
                    <a:pt x="1" y="354"/>
                  </a:lnTo>
                  <a:lnTo>
                    <a:pt x="14" y="422"/>
                  </a:lnTo>
                  <a:lnTo>
                    <a:pt x="28" y="490"/>
                  </a:lnTo>
                  <a:lnTo>
                    <a:pt x="69" y="544"/>
                  </a:lnTo>
                  <a:lnTo>
                    <a:pt x="109" y="599"/>
                  </a:lnTo>
                  <a:lnTo>
                    <a:pt x="164" y="653"/>
                  </a:lnTo>
                  <a:lnTo>
                    <a:pt x="218" y="680"/>
                  </a:lnTo>
                  <a:lnTo>
                    <a:pt x="286" y="707"/>
                  </a:lnTo>
                  <a:lnTo>
                    <a:pt x="436" y="707"/>
                  </a:lnTo>
                  <a:lnTo>
                    <a:pt x="504" y="680"/>
                  </a:lnTo>
                  <a:lnTo>
                    <a:pt x="558" y="653"/>
                  </a:lnTo>
                  <a:lnTo>
                    <a:pt x="613" y="599"/>
                  </a:lnTo>
                  <a:lnTo>
                    <a:pt x="653" y="544"/>
                  </a:lnTo>
                  <a:lnTo>
                    <a:pt x="681" y="490"/>
                  </a:lnTo>
                  <a:lnTo>
                    <a:pt x="708" y="422"/>
                  </a:lnTo>
                  <a:lnTo>
                    <a:pt x="721" y="354"/>
                  </a:lnTo>
                  <a:lnTo>
                    <a:pt x="708" y="286"/>
                  </a:lnTo>
                  <a:lnTo>
                    <a:pt x="681" y="218"/>
                  </a:lnTo>
                  <a:lnTo>
                    <a:pt x="653" y="150"/>
                  </a:lnTo>
                  <a:lnTo>
                    <a:pt x="613" y="95"/>
                  </a:lnTo>
                  <a:lnTo>
                    <a:pt x="558" y="54"/>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3667681" y="4193526"/>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8"/>
                  </a:lnTo>
                  <a:lnTo>
                    <a:pt x="436" y="708"/>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a:off x="3667681" y="4294005"/>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7"/>
                  </a:lnTo>
                  <a:lnTo>
                    <a:pt x="436" y="707"/>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a:off x="3667681" y="4327652"/>
              <a:ext cx="25517" cy="25022"/>
            </a:xfrm>
            <a:custGeom>
              <a:rect b="b" l="l" r="r" t="t"/>
              <a:pathLst>
                <a:path extrusionOk="0" h="708" w="722">
                  <a:moveTo>
                    <a:pt x="286" y="0"/>
                  </a:moveTo>
                  <a:lnTo>
                    <a:pt x="218" y="27"/>
                  </a:lnTo>
                  <a:lnTo>
                    <a:pt x="164" y="55"/>
                  </a:lnTo>
                  <a:lnTo>
                    <a:pt x="109" y="96"/>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96"/>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a:off x="3667681" y="4428132"/>
              <a:ext cx="25517" cy="25022"/>
            </a:xfrm>
            <a:custGeom>
              <a:rect b="b" l="l" r="r" t="t"/>
              <a:pathLst>
                <a:path extrusionOk="0" h="708" w="722">
                  <a:moveTo>
                    <a:pt x="286" y="0"/>
                  </a:moveTo>
                  <a:lnTo>
                    <a:pt x="218" y="27"/>
                  </a:lnTo>
                  <a:lnTo>
                    <a:pt x="164" y="55"/>
                  </a:lnTo>
                  <a:lnTo>
                    <a:pt x="109" y="109"/>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109"/>
                  </a:lnTo>
                  <a:lnTo>
                    <a:pt x="558" y="55"/>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a:off x="3667681" y="4461778"/>
              <a:ext cx="25517" cy="25022"/>
            </a:xfrm>
            <a:custGeom>
              <a:rect b="b" l="l" r="r" t="t"/>
              <a:pathLst>
                <a:path extrusionOk="0" h="708" w="722">
                  <a:moveTo>
                    <a:pt x="286" y="0"/>
                  </a:moveTo>
                  <a:lnTo>
                    <a:pt x="218" y="28"/>
                  </a:lnTo>
                  <a:lnTo>
                    <a:pt x="164" y="55"/>
                  </a:lnTo>
                  <a:lnTo>
                    <a:pt x="109" y="109"/>
                  </a:lnTo>
                  <a:lnTo>
                    <a:pt x="69" y="150"/>
                  </a:lnTo>
                  <a:lnTo>
                    <a:pt x="28" y="218"/>
                  </a:lnTo>
                  <a:lnTo>
                    <a:pt x="14" y="286"/>
                  </a:lnTo>
                  <a:lnTo>
                    <a:pt x="1" y="354"/>
                  </a:lnTo>
                  <a:lnTo>
                    <a:pt x="14" y="422"/>
                  </a:lnTo>
                  <a:lnTo>
                    <a:pt x="28" y="490"/>
                  </a:lnTo>
                  <a:lnTo>
                    <a:pt x="69" y="558"/>
                  </a:lnTo>
                  <a:lnTo>
                    <a:pt x="109" y="613"/>
                  </a:lnTo>
                  <a:lnTo>
                    <a:pt x="164" y="653"/>
                  </a:lnTo>
                  <a:lnTo>
                    <a:pt x="218" y="681"/>
                  </a:lnTo>
                  <a:lnTo>
                    <a:pt x="286" y="708"/>
                  </a:lnTo>
                  <a:lnTo>
                    <a:pt x="436" y="708"/>
                  </a:lnTo>
                  <a:lnTo>
                    <a:pt x="504" y="681"/>
                  </a:lnTo>
                  <a:lnTo>
                    <a:pt x="558" y="653"/>
                  </a:lnTo>
                  <a:lnTo>
                    <a:pt x="613" y="613"/>
                  </a:lnTo>
                  <a:lnTo>
                    <a:pt x="653" y="558"/>
                  </a:lnTo>
                  <a:lnTo>
                    <a:pt x="681" y="490"/>
                  </a:lnTo>
                  <a:lnTo>
                    <a:pt x="708" y="422"/>
                  </a:lnTo>
                  <a:lnTo>
                    <a:pt x="721" y="354"/>
                  </a:lnTo>
                  <a:lnTo>
                    <a:pt x="708" y="286"/>
                  </a:lnTo>
                  <a:lnTo>
                    <a:pt x="681" y="218"/>
                  </a:lnTo>
                  <a:lnTo>
                    <a:pt x="653" y="150"/>
                  </a:lnTo>
                  <a:lnTo>
                    <a:pt x="613" y="109"/>
                  </a:lnTo>
                  <a:lnTo>
                    <a:pt x="558" y="55"/>
                  </a:lnTo>
                  <a:lnTo>
                    <a:pt x="504" y="28"/>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3722497" y="3425736"/>
              <a:ext cx="438459" cy="48596"/>
            </a:xfrm>
            <a:custGeom>
              <a:rect b="b" l="l" r="r" t="t"/>
              <a:pathLst>
                <a:path extrusionOk="0" h="1375" w="12406">
                  <a:moveTo>
                    <a:pt x="1374" y="1"/>
                  </a:moveTo>
                  <a:lnTo>
                    <a:pt x="1224" y="15"/>
                  </a:lnTo>
                  <a:lnTo>
                    <a:pt x="1088" y="28"/>
                  </a:lnTo>
                  <a:lnTo>
                    <a:pt x="966" y="69"/>
                  </a:lnTo>
                  <a:lnTo>
                    <a:pt x="830" y="110"/>
                  </a:lnTo>
                  <a:lnTo>
                    <a:pt x="708" y="164"/>
                  </a:lnTo>
                  <a:lnTo>
                    <a:pt x="599" y="246"/>
                  </a:lnTo>
                  <a:lnTo>
                    <a:pt x="490" y="314"/>
                  </a:lnTo>
                  <a:lnTo>
                    <a:pt x="395" y="409"/>
                  </a:lnTo>
                  <a:lnTo>
                    <a:pt x="313" y="504"/>
                  </a:lnTo>
                  <a:lnTo>
                    <a:pt x="231" y="613"/>
                  </a:lnTo>
                  <a:lnTo>
                    <a:pt x="163" y="722"/>
                  </a:lnTo>
                  <a:lnTo>
                    <a:pt x="109" y="844"/>
                  </a:lnTo>
                  <a:lnTo>
                    <a:pt x="55" y="967"/>
                  </a:lnTo>
                  <a:lnTo>
                    <a:pt x="27" y="1103"/>
                  </a:lnTo>
                  <a:lnTo>
                    <a:pt x="0" y="1239"/>
                  </a:lnTo>
                  <a:lnTo>
                    <a:pt x="0" y="1375"/>
                  </a:lnTo>
                  <a:lnTo>
                    <a:pt x="12406" y="1375"/>
                  </a:lnTo>
                  <a:lnTo>
                    <a:pt x="12392" y="1239"/>
                  </a:lnTo>
                  <a:lnTo>
                    <a:pt x="12379" y="1103"/>
                  </a:lnTo>
                  <a:lnTo>
                    <a:pt x="12338" y="967"/>
                  </a:lnTo>
                  <a:lnTo>
                    <a:pt x="12297" y="844"/>
                  </a:lnTo>
                  <a:lnTo>
                    <a:pt x="12229" y="722"/>
                  </a:lnTo>
                  <a:lnTo>
                    <a:pt x="12161" y="613"/>
                  </a:lnTo>
                  <a:lnTo>
                    <a:pt x="12093" y="504"/>
                  </a:lnTo>
                  <a:lnTo>
                    <a:pt x="11998" y="409"/>
                  </a:lnTo>
                  <a:lnTo>
                    <a:pt x="11902" y="314"/>
                  </a:lnTo>
                  <a:lnTo>
                    <a:pt x="11794" y="246"/>
                  </a:lnTo>
                  <a:lnTo>
                    <a:pt x="11685" y="164"/>
                  </a:lnTo>
                  <a:lnTo>
                    <a:pt x="11562" y="110"/>
                  </a:lnTo>
                  <a:lnTo>
                    <a:pt x="11440" y="69"/>
                  </a:lnTo>
                  <a:lnTo>
                    <a:pt x="11304" y="28"/>
                  </a:lnTo>
                  <a:lnTo>
                    <a:pt x="11168" y="15"/>
                  </a:lnTo>
                  <a:lnTo>
                    <a:pt x="1103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5"/>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30" name="Google Shape;130;p15"/>
          <p:cNvSpPr txBox="1"/>
          <p:nvPr/>
        </p:nvSpPr>
        <p:spPr>
          <a:xfrm>
            <a:off x="373600" y="950800"/>
            <a:ext cx="5710200" cy="38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374151"/>
                </a:solidFill>
                <a:latin typeface="Roboto"/>
                <a:ea typeface="Roboto"/>
                <a:cs typeface="Roboto"/>
                <a:sym typeface="Roboto"/>
              </a:rPr>
              <a:t>The project highlight the application of Convolutional Neural Networks (CNNs) using MATLAB for advanced image processing in artificial intelligence. CNNs, known for automatically learning hierarchical visual representations, are fine-tuned in MATLAB to improve accuracy and performance in diverse image processing tasks. The project signifies a significant leap forward, showcasing the potential of deep learning techniques for intricate pattern analysis and feature extraction in the evolving landscape of AI.</a:t>
            </a:r>
            <a:endParaRPr sz="1500">
              <a:solidFill>
                <a:srgbClr val="374151"/>
              </a:solidFill>
              <a:latin typeface="Roboto"/>
              <a:ea typeface="Roboto"/>
              <a:cs typeface="Roboto"/>
              <a:sym typeface="Roboto"/>
            </a:endParaRPr>
          </a:p>
          <a:p>
            <a:pPr indent="0" lvl="0" marL="0" rtl="0" algn="l">
              <a:spcBef>
                <a:spcPts val="0"/>
              </a:spcBef>
              <a:spcAft>
                <a:spcPts val="0"/>
              </a:spcAft>
              <a:buNone/>
            </a:pPr>
            <a:r>
              <a:rPr lang="en" sz="1500">
                <a:solidFill>
                  <a:srgbClr val="374151"/>
                </a:solidFill>
                <a:latin typeface="Roboto"/>
                <a:ea typeface="Roboto"/>
                <a:cs typeface="Roboto"/>
                <a:sym typeface="Roboto"/>
              </a:rPr>
              <a:t>In the following project we look into chest CT scans of different COVID-19 </a:t>
            </a:r>
            <a:r>
              <a:rPr lang="en" sz="1500">
                <a:solidFill>
                  <a:srgbClr val="374151"/>
                </a:solidFill>
                <a:latin typeface="Roboto"/>
                <a:ea typeface="Roboto"/>
                <a:cs typeface="Roboto"/>
                <a:sym typeface="Roboto"/>
              </a:rPr>
              <a:t>patients and predict the severity of the disease.</a:t>
            </a:r>
            <a:endParaRPr sz="1500">
              <a:solidFill>
                <a:srgbClr val="374151"/>
              </a:solidFill>
              <a:latin typeface="Roboto"/>
              <a:ea typeface="Roboto"/>
              <a:cs typeface="Roboto"/>
              <a:sym typeface="Roboto"/>
            </a:endParaRPr>
          </a:p>
        </p:txBody>
      </p:sp>
      <p:grpSp>
        <p:nvGrpSpPr>
          <p:cNvPr id="131" name="Google Shape;131;p15"/>
          <p:cNvGrpSpPr/>
          <p:nvPr/>
        </p:nvGrpSpPr>
        <p:grpSpPr>
          <a:xfrm flipH="1">
            <a:off x="5910662" y="2313070"/>
            <a:ext cx="2909328" cy="2471118"/>
            <a:chOff x="726125" y="238125"/>
            <a:chExt cx="6167750" cy="5238750"/>
          </a:xfrm>
        </p:grpSpPr>
        <p:sp>
          <p:nvSpPr>
            <p:cNvPr id="132" name="Google Shape;132;p15"/>
            <p:cNvSpPr/>
            <p:nvPr/>
          </p:nvSpPr>
          <p:spPr>
            <a:xfrm>
              <a:off x="726125" y="238125"/>
              <a:ext cx="6167750" cy="5238750"/>
            </a:xfrm>
            <a:custGeom>
              <a:rect b="b" l="l" r="r" t="t"/>
              <a:pathLst>
                <a:path extrusionOk="0" h="209550" w="24671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4780475" y="3381225"/>
              <a:ext cx="1092925" cy="285350"/>
            </a:xfrm>
            <a:custGeom>
              <a:rect b="b" l="l" r="r" t="t"/>
              <a:pathLst>
                <a:path extrusionOk="0" h="11414" w="43717">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4627775" y="3408875"/>
              <a:ext cx="1245625" cy="398875"/>
            </a:xfrm>
            <a:custGeom>
              <a:rect b="b" l="l" r="r" t="t"/>
              <a:pathLst>
                <a:path extrusionOk="0" h="15955" w="49825">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326667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3416725" y="1856250"/>
              <a:ext cx="330100" cy="1567450"/>
            </a:xfrm>
            <a:custGeom>
              <a:rect b="b" l="l" r="r" t="t"/>
              <a:pathLst>
                <a:path extrusionOk="0" h="62698" w="13204">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a:off x="3839600" y="1316875"/>
              <a:ext cx="642400" cy="242550"/>
            </a:xfrm>
            <a:custGeom>
              <a:rect b="b" l="l" r="r" t="t"/>
              <a:pathLst>
                <a:path extrusionOk="0" h="9702" w="25696">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a:off x="3839600" y="1601200"/>
              <a:ext cx="642400" cy="935625"/>
            </a:xfrm>
            <a:custGeom>
              <a:rect b="b" l="l" r="r" t="t"/>
              <a:pathLst>
                <a:path extrusionOk="0" h="37425" w="25696">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a:off x="4503050" y="1503450"/>
              <a:ext cx="1081400" cy="686500"/>
            </a:xfrm>
            <a:custGeom>
              <a:rect b="b" l="l" r="r" t="t"/>
              <a:pathLst>
                <a:path extrusionOk="0" h="27460" w="43256">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a:off x="4503050" y="2207050"/>
              <a:ext cx="195175" cy="387675"/>
            </a:xfrm>
            <a:custGeom>
              <a:rect b="b" l="l" r="r" t="t"/>
              <a:pathLst>
                <a:path extrusionOk="0" h="15507" w="7807">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a:off x="4514575" y="1581125"/>
              <a:ext cx="543325" cy="118825"/>
            </a:xfrm>
            <a:custGeom>
              <a:rect b="b" l="l" r="r" t="t"/>
              <a:pathLst>
                <a:path extrusionOk="0" h="4753" w="21733">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a:off x="4514575" y="1714725"/>
              <a:ext cx="543325" cy="118825"/>
            </a:xfrm>
            <a:custGeom>
              <a:rect b="b" l="l" r="r" t="t"/>
              <a:pathLst>
                <a:path extrusionOk="0" h="4753" w="21733">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5244800" y="2763850"/>
              <a:ext cx="1016575" cy="721400"/>
            </a:xfrm>
            <a:custGeom>
              <a:rect b="b" l="l" r="r" t="t"/>
              <a:pathLst>
                <a:path extrusionOk="0" h="28856" w="40663">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5370525" y="2744125"/>
              <a:ext cx="1047825" cy="619025"/>
            </a:xfrm>
            <a:custGeom>
              <a:rect b="b" l="l" r="r" t="t"/>
              <a:pathLst>
                <a:path extrusionOk="0" h="24761" w="41913">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4481975" y="1997075"/>
              <a:ext cx="863225" cy="642425"/>
            </a:xfrm>
            <a:custGeom>
              <a:rect b="b" l="l" r="r" t="t"/>
              <a:pathLst>
                <a:path extrusionOk="0" h="25697" w="34529">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5823350" y="1374775"/>
              <a:ext cx="554850" cy="548300"/>
            </a:xfrm>
            <a:custGeom>
              <a:rect b="b" l="l" r="r" t="t"/>
              <a:pathLst>
                <a:path extrusionOk="0" h="21932" w="22194">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5554800" y="2456500"/>
              <a:ext cx="1028750" cy="321200"/>
            </a:xfrm>
            <a:custGeom>
              <a:rect b="b" l="l" r="r" t="t"/>
              <a:pathLst>
                <a:path extrusionOk="0" h="12848" w="4115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2383075" y="650125"/>
              <a:ext cx="330100" cy="1344350"/>
            </a:xfrm>
            <a:custGeom>
              <a:rect b="b" l="l" r="r" t="t"/>
              <a:pathLst>
                <a:path extrusionOk="0" h="53774" w="13204">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2233000" y="650125"/>
              <a:ext cx="330100" cy="1344350"/>
            </a:xfrm>
            <a:custGeom>
              <a:rect b="b" l="l" r="r" t="t"/>
              <a:pathLst>
                <a:path extrusionOk="0" h="53774" w="13204">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1807825" y="1140475"/>
              <a:ext cx="250775" cy="1716875"/>
            </a:xfrm>
            <a:custGeom>
              <a:rect b="b" l="l" r="r" t="t"/>
              <a:pathLst>
                <a:path extrusionOk="0" h="68675" w="10031">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2707875" y="605375"/>
              <a:ext cx="681575" cy="1406550"/>
            </a:xfrm>
            <a:custGeom>
              <a:rect b="b" l="l" r="r" t="t"/>
              <a:pathLst>
                <a:path extrusionOk="0" h="56262" w="27263">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3940300" y="605375"/>
              <a:ext cx="687500" cy="639125"/>
            </a:xfrm>
            <a:custGeom>
              <a:rect b="b" l="l" r="r" t="t"/>
              <a:pathLst>
                <a:path extrusionOk="0" h="25565" w="2750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a:off x="4630725" y="784075"/>
              <a:ext cx="118825" cy="460425"/>
            </a:xfrm>
            <a:custGeom>
              <a:rect b="b" l="l" r="r" t="t"/>
              <a:pathLst>
                <a:path extrusionOk="0" h="18417" w="4753">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4760725" y="784075"/>
              <a:ext cx="118825" cy="460425"/>
            </a:xfrm>
            <a:custGeom>
              <a:rect b="b" l="l" r="r" t="t"/>
              <a:pathLst>
                <a:path extrusionOk="0" h="18417" w="4753">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2939550" y="694875"/>
              <a:ext cx="1050800" cy="1344350"/>
            </a:xfrm>
            <a:custGeom>
              <a:rect b="b" l="l" r="r" t="t"/>
              <a:pathLst>
                <a:path extrusionOk="0" h="53774" w="42032">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297082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2441325" y="3138025"/>
              <a:ext cx="481475" cy="119175"/>
            </a:xfrm>
            <a:custGeom>
              <a:rect b="b" l="l" r="r" t="t"/>
              <a:pathLst>
                <a:path extrusionOk="0" h="4767" w="19259">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a:off x="1084150" y="2637825"/>
              <a:ext cx="931350" cy="455800"/>
            </a:xfrm>
            <a:custGeom>
              <a:rect b="b" l="l" r="r" t="t"/>
              <a:pathLst>
                <a:path extrusionOk="0" h="18232" w="37254">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a:off x="1084150" y="2820125"/>
              <a:ext cx="931350" cy="443650"/>
            </a:xfrm>
            <a:custGeom>
              <a:rect b="b" l="l" r="r" t="t"/>
              <a:pathLst>
                <a:path extrusionOk="0" h="17746" w="37254">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1084150" y="3024175"/>
              <a:ext cx="931350" cy="434425"/>
            </a:xfrm>
            <a:custGeom>
              <a:rect b="b" l="l" r="r" t="t"/>
              <a:pathLst>
                <a:path extrusionOk="0" h="17377" w="37254">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a:off x="1128575" y="3519125"/>
              <a:ext cx="933000" cy="118825"/>
            </a:xfrm>
            <a:custGeom>
              <a:rect b="b" l="l" r="r" t="t"/>
              <a:pathLst>
                <a:path extrusionOk="0" h="4753" w="3732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a:off x="1294775" y="3652725"/>
              <a:ext cx="766800" cy="118825"/>
            </a:xfrm>
            <a:custGeom>
              <a:rect b="b" l="l" r="r" t="t"/>
              <a:pathLst>
                <a:path extrusionOk="0" h="4753" w="30672">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a:off x="2461400" y="3703400"/>
              <a:ext cx="119150" cy="1067925"/>
            </a:xfrm>
            <a:custGeom>
              <a:rect b="b" l="l" r="r" t="t"/>
              <a:pathLst>
                <a:path extrusionOk="0" h="42717" w="4766">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a:off x="2685825" y="3741900"/>
              <a:ext cx="403825" cy="1186075"/>
            </a:xfrm>
            <a:custGeom>
              <a:rect b="b" l="l" r="r" t="t"/>
              <a:pathLst>
                <a:path extrusionOk="0" h="47443" w="16153">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3121200" y="2079350"/>
              <a:ext cx="330100" cy="1344350"/>
            </a:xfrm>
            <a:custGeom>
              <a:rect b="b" l="l" r="r" t="t"/>
              <a:pathLst>
                <a:path extrusionOk="0" h="53774" w="13204">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3971900" y="1701900"/>
              <a:ext cx="510100" cy="834925"/>
            </a:xfrm>
            <a:custGeom>
              <a:rect b="b" l="l" r="r" t="t"/>
              <a:pathLst>
                <a:path extrusionOk="0" h="33397" w="20404">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4109775" y="1804900"/>
              <a:ext cx="372225" cy="731925"/>
            </a:xfrm>
            <a:custGeom>
              <a:rect b="b" l="l" r="r" t="t"/>
              <a:pathLst>
                <a:path extrusionOk="0" h="29277" w="14889">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a:off x="3884350" y="1915475"/>
              <a:ext cx="571000" cy="841175"/>
            </a:xfrm>
            <a:custGeom>
              <a:rect b="b" l="l" r="r" t="t"/>
              <a:pathLst>
                <a:path extrusionOk="0" h="33647" w="2284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a:off x="3839600" y="2840875"/>
              <a:ext cx="999800" cy="265925"/>
            </a:xfrm>
            <a:custGeom>
              <a:rect b="b" l="l" r="r" t="t"/>
              <a:pathLst>
                <a:path extrusionOk="0" h="10637" w="39992">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3839600" y="2976450"/>
              <a:ext cx="999800" cy="270200"/>
            </a:xfrm>
            <a:custGeom>
              <a:rect b="b" l="l" r="r" t="t"/>
              <a:pathLst>
                <a:path extrusionOk="0" h="10808" w="39992">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3839600" y="3113675"/>
              <a:ext cx="998800" cy="282050"/>
            </a:xfrm>
            <a:custGeom>
              <a:rect b="b" l="l" r="r" t="t"/>
              <a:pathLst>
                <a:path extrusionOk="0" h="11282" w="39952">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2810225" y="580025"/>
              <a:ext cx="1066600" cy="1448350"/>
            </a:xfrm>
            <a:custGeom>
              <a:rect b="b" l="l" r="r" t="t"/>
              <a:pathLst>
                <a:path extrusionOk="0" h="57934" w="42664">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3802425" y="605375"/>
              <a:ext cx="687800" cy="639125"/>
            </a:xfrm>
            <a:custGeom>
              <a:rect b="b" l="l" r="r" t="t"/>
              <a:pathLst>
                <a:path extrusionOk="0" h="25565" w="27512">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4481975" y="1366550"/>
              <a:ext cx="1241350" cy="823400"/>
            </a:xfrm>
            <a:custGeom>
              <a:rect b="b" l="l" r="r" t="t"/>
              <a:pathLst>
                <a:path extrusionOk="0" h="32936" w="49654">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4481975" y="2128725"/>
              <a:ext cx="347550" cy="466000"/>
            </a:xfrm>
            <a:custGeom>
              <a:rect b="b" l="l" r="r" t="t"/>
              <a:pathLst>
                <a:path extrusionOk="0" h="18640" w="13902">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a:off x="4953900" y="2739175"/>
              <a:ext cx="118825" cy="793450"/>
            </a:xfrm>
            <a:custGeom>
              <a:rect b="b" l="l" r="r" t="t"/>
              <a:pathLst>
                <a:path extrusionOk="0" h="31738" w="4753">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a:off x="5085525" y="2744125"/>
              <a:ext cx="118825" cy="788500"/>
            </a:xfrm>
            <a:custGeom>
              <a:rect b="b" l="l" r="r" t="t"/>
              <a:pathLst>
                <a:path extrusionOk="0" h="31540" w="4753">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5006550" y="986775"/>
              <a:ext cx="1118925" cy="1140650"/>
            </a:xfrm>
            <a:custGeom>
              <a:rect b="b" l="l" r="r" t="t"/>
              <a:pathLst>
                <a:path extrusionOk="0" h="45626" w="44757">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4918025" y="908800"/>
              <a:ext cx="1323275" cy="1119900"/>
            </a:xfrm>
            <a:custGeom>
              <a:rect b="b" l="l" r="r" t="t"/>
              <a:pathLst>
                <a:path extrusionOk="0" h="44796" w="52931">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5449825" y="2297550"/>
              <a:ext cx="1133725" cy="441650"/>
            </a:xfrm>
            <a:custGeom>
              <a:rect b="b" l="l" r="r" t="t"/>
              <a:pathLst>
                <a:path extrusionOk="0" h="17666" w="45349">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5057875" y="1888150"/>
              <a:ext cx="1240025" cy="393300"/>
            </a:xfrm>
            <a:custGeom>
              <a:rect b="b" l="l" r="r" t="t"/>
              <a:pathLst>
                <a:path extrusionOk="0" h="15732" w="49601">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2061550" y="2207050"/>
              <a:ext cx="909950" cy="477200"/>
            </a:xfrm>
            <a:custGeom>
              <a:rect b="b" l="l" r="r" t="t"/>
              <a:pathLst>
                <a:path extrusionOk="0" h="19088" w="36398">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a:off x="2015475" y="2312675"/>
              <a:ext cx="804325" cy="371575"/>
            </a:xfrm>
            <a:custGeom>
              <a:rect b="b" l="l" r="r" t="t"/>
              <a:pathLst>
                <a:path extrusionOk="0" h="14863" w="32173">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2061550" y="2526250"/>
              <a:ext cx="216900" cy="675650"/>
            </a:xfrm>
            <a:custGeom>
              <a:rect b="b" l="l" r="r" t="t"/>
              <a:pathLst>
                <a:path extrusionOk="0" h="27026" w="8676">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2061550" y="2682575"/>
              <a:ext cx="331750" cy="621350"/>
            </a:xfrm>
            <a:custGeom>
              <a:rect b="b" l="l" r="r" t="t"/>
              <a:pathLst>
                <a:path extrusionOk="0" h="24854" w="1327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2061550" y="2426550"/>
              <a:ext cx="561775" cy="257700"/>
            </a:xfrm>
            <a:custGeom>
              <a:rect b="b" l="l" r="r" t="t"/>
              <a:pathLst>
                <a:path extrusionOk="0" h="10308" w="22471">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1645575" y="1140475"/>
              <a:ext cx="250800" cy="1716875"/>
            </a:xfrm>
            <a:custGeom>
              <a:rect b="b" l="l" r="r" t="t"/>
              <a:pathLst>
                <a:path extrusionOk="0" h="68675" w="10032">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2091500" y="3667875"/>
              <a:ext cx="257025" cy="849400"/>
            </a:xfrm>
            <a:custGeom>
              <a:rect b="b" l="l" r="r" t="t"/>
              <a:pathLst>
                <a:path extrusionOk="0" h="33976" w="10281">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2061550" y="3414800"/>
              <a:ext cx="865200" cy="1064950"/>
            </a:xfrm>
            <a:custGeom>
              <a:rect b="b" l="l" r="r" t="t"/>
              <a:pathLst>
                <a:path extrusionOk="0" h="42598" w="34608">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1319125" y="1581450"/>
              <a:ext cx="375525" cy="375525"/>
            </a:xfrm>
            <a:custGeom>
              <a:rect b="b" l="l" r="r" t="t"/>
              <a:pathLst>
                <a:path extrusionOk="0" h="15021" w="15021">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4040350" y="3435525"/>
              <a:ext cx="375500" cy="375525"/>
            </a:xfrm>
            <a:custGeom>
              <a:rect b="b" l="l" r="r" t="t"/>
              <a:pathLst>
                <a:path extrusionOk="0" h="15021" w="1502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6204425" y="2754325"/>
              <a:ext cx="380450" cy="380450"/>
            </a:xfrm>
            <a:custGeom>
              <a:rect b="b" l="l" r="r" t="t"/>
              <a:pathLst>
                <a:path extrusionOk="0" h="15218" w="15218">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2745050" y="784075"/>
              <a:ext cx="481500" cy="119150"/>
            </a:xfrm>
            <a:custGeom>
              <a:rect b="b" l="l" r="r" t="t"/>
              <a:pathLst>
                <a:path extrusionOk="0" h="4766" w="1926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1265475" y="1018700"/>
              <a:ext cx="4767200" cy="4229150"/>
            </a:xfrm>
            <a:custGeom>
              <a:rect b="b" l="l" r="r" t="t"/>
              <a:pathLst>
                <a:path extrusionOk="0" h="169166" w="190688">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6"/>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Data Set</a:t>
            </a:r>
            <a:endParaRPr/>
          </a:p>
        </p:txBody>
      </p:sp>
      <p:pic>
        <p:nvPicPr>
          <p:cNvPr id="200" name="Google Shape;200;p16"/>
          <p:cNvPicPr preferRelativeResize="0"/>
          <p:nvPr/>
        </p:nvPicPr>
        <p:blipFill>
          <a:blip r:embed="rId3">
            <a:alphaModFix/>
          </a:blip>
          <a:stretch>
            <a:fillRect/>
          </a:stretch>
        </p:blipFill>
        <p:spPr>
          <a:xfrm>
            <a:off x="4308425" y="1328000"/>
            <a:ext cx="4494951" cy="3009951"/>
          </a:xfrm>
          <a:prstGeom prst="rect">
            <a:avLst/>
          </a:prstGeom>
          <a:noFill/>
          <a:ln>
            <a:noFill/>
          </a:ln>
        </p:spPr>
      </p:pic>
      <p:sp>
        <p:nvSpPr>
          <p:cNvPr id="201" name="Google Shape;201;p16"/>
          <p:cNvSpPr txBox="1"/>
          <p:nvPr/>
        </p:nvSpPr>
        <p:spPr>
          <a:xfrm>
            <a:off x="107975" y="1124325"/>
            <a:ext cx="3948300" cy="3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The data set used have following features:</a:t>
            </a:r>
            <a:endParaRPr sz="15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rgbClr val="374151"/>
              </a:buClr>
              <a:buSzPts val="1500"/>
              <a:buFont typeface="Roboto"/>
              <a:buChar char="●"/>
            </a:pPr>
            <a:r>
              <a:rPr lang="en" sz="1500">
                <a:solidFill>
                  <a:srgbClr val="374151"/>
                </a:solidFill>
                <a:latin typeface="Roboto"/>
                <a:ea typeface="Roboto"/>
                <a:cs typeface="Roboto"/>
                <a:sym typeface="Roboto"/>
              </a:rPr>
              <a:t>The images used are divided into smaller subgroups with the dimension</a:t>
            </a:r>
            <a:endParaRPr sz="1500">
              <a:solidFill>
                <a:srgbClr val="374151"/>
              </a:solidFill>
              <a:latin typeface="Roboto"/>
              <a:ea typeface="Roboto"/>
              <a:cs typeface="Roboto"/>
              <a:sym typeface="Roboto"/>
            </a:endParaRPr>
          </a:p>
          <a:p>
            <a:pPr indent="0" lvl="0" marL="457200" rtl="0" algn="l">
              <a:lnSpc>
                <a:spcPct val="115000"/>
              </a:lnSpc>
              <a:spcBef>
                <a:spcPts val="0"/>
              </a:spcBef>
              <a:spcAft>
                <a:spcPts val="0"/>
              </a:spcAft>
              <a:buNone/>
            </a:pPr>
            <a:r>
              <a:rPr lang="en" sz="1500">
                <a:solidFill>
                  <a:srgbClr val="374151"/>
                </a:solidFill>
                <a:latin typeface="Roboto"/>
                <a:ea typeface="Roboto"/>
                <a:cs typeface="Roboto"/>
                <a:sym typeface="Roboto"/>
              </a:rPr>
              <a:t>224 x 224 pixels</a:t>
            </a:r>
            <a:endParaRPr sz="1500">
              <a:solidFill>
                <a:srgbClr val="374151"/>
              </a:solidFill>
              <a:latin typeface="Roboto"/>
              <a:ea typeface="Roboto"/>
              <a:cs typeface="Roboto"/>
              <a:sym typeface="Roboto"/>
            </a:endParaRPr>
          </a:p>
          <a:p>
            <a:pPr indent="0" lvl="0" marL="457200" rtl="0" algn="l">
              <a:lnSpc>
                <a:spcPct val="115000"/>
              </a:lnSpc>
              <a:spcBef>
                <a:spcPts val="0"/>
              </a:spcBef>
              <a:spcAft>
                <a:spcPts val="0"/>
              </a:spcAft>
              <a:buNone/>
            </a:pPr>
            <a:r>
              <a:rPr lang="en" sz="1500">
                <a:solidFill>
                  <a:srgbClr val="374151"/>
                </a:solidFill>
                <a:latin typeface="Roboto"/>
                <a:ea typeface="Roboto"/>
                <a:cs typeface="Roboto"/>
                <a:sym typeface="Roboto"/>
              </a:rPr>
              <a:t>227 x 227 pixels</a:t>
            </a:r>
            <a:endParaRPr sz="1500">
              <a:solidFill>
                <a:srgbClr val="374151"/>
              </a:solidFill>
              <a:latin typeface="Roboto"/>
              <a:ea typeface="Roboto"/>
              <a:cs typeface="Roboto"/>
              <a:sym typeface="Roboto"/>
            </a:endParaRPr>
          </a:p>
          <a:p>
            <a:pPr indent="0" lvl="0" marL="457200" rtl="0" algn="l">
              <a:lnSpc>
                <a:spcPct val="115000"/>
              </a:lnSpc>
              <a:spcBef>
                <a:spcPts val="0"/>
              </a:spcBef>
              <a:spcAft>
                <a:spcPts val="0"/>
              </a:spcAft>
              <a:buNone/>
            </a:pPr>
            <a:r>
              <a:rPr lang="en" sz="1500">
                <a:solidFill>
                  <a:srgbClr val="374151"/>
                </a:solidFill>
                <a:latin typeface="Roboto"/>
                <a:ea typeface="Roboto"/>
                <a:cs typeface="Roboto"/>
                <a:sym typeface="Roboto"/>
              </a:rPr>
              <a:t>299 x 299</a:t>
            </a:r>
            <a:r>
              <a:rPr lang="en" sz="1500">
                <a:solidFill>
                  <a:srgbClr val="374151"/>
                </a:solidFill>
                <a:latin typeface="Roboto"/>
                <a:ea typeface="Roboto"/>
                <a:cs typeface="Roboto"/>
                <a:sym typeface="Roboto"/>
              </a:rPr>
              <a:t> pixels</a:t>
            </a:r>
            <a:endParaRPr sz="1500">
              <a:solidFill>
                <a:srgbClr val="374151"/>
              </a:solidFill>
              <a:latin typeface="Roboto"/>
              <a:ea typeface="Roboto"/>
              <a:cs typeface="Roboto"/>
              <a:sym typeface="Roboto"/>
            </a:endParaRPr>
          </a:p>
          <a:p>
            <a:pPr indent="0" lvl="0" marL="457200" rtl="0" algn="l">
              <a:lnSpc>
                <a:spcPct val="115000"/>
              </a:lnSpc>
              <a:spcBef>
                <a:spcPts val="0"/>
              </a:spcBef>
              <a:spcAft>
                <a:spcPts val="0"/>
              </a:spcAft>
              <a:buNone/>
            </a:pPr>
            <a:r>
              <a:rPr lang="en" sz="1500">
                <a:solidFill>
                  <a:srgbClr val="374151"/>
                </a:solidFill>
                <a:latin typeface="Roboto"/>
                <a:ea typeface="Roboto"/>
                <a:cs typeface="Roboto"/>
                <a:sym typeface="Roboto"/>
              </a:rPr>
              <a:t>224 x 224 cropped images</a:t>
            </a:r>
            <a:endParaRPr sz="1500">
              <a:solidFill>
                <a:srgbClr val="374151"/>
              </a:solidFill>
              <a:latin typeface="Roboto"/>
              <a:ea typeface="Roboto"/>
              <a:cs typeface="Roboto"/>
              <a:sym typeface="Roboto"/>
            </a:endParaRPr>
          </a:p>
          <a:p>
            <a:pPr indent="-323850" lvl="0" marL="457200" rtl="0" algn="l">
              <a:lnSpc>
                <a:spcPct val="115000"/>
              </a:lnSpc>
              <a:spcBef>
                <a:spcPts val="0"/>
              </a:spcBef>
              <a:spcAft>
                <a:spcPts val="0"/>
              </a:spcAft>
              <a:buClr>
                <a:srgbClr val="374151"/>
              </a:buClr>
              <a:buSzPts val="1500"/>
              <a:buFont typeface="Roboto"/>
              <a:buChar char="●"/>
            </a:pPr>
            <a:r>
              <a:rPr lang="en" sz="1500">
                <a:solidFill>
                  <a:srgbClr val="374151"/>
                </a:solidFill>
                <a:latin typeface="Roboto"/>
                <a:ea typeface="Roboto"/>
                <a:cs typeface="Roboto"/>
                <a:sym typeface="Roboto"/>
              </a:rPr>
              <a:t>Each Subgroup Organized with 40 Patients or Folders.</a:t>
            </a:r>
            <a:endParaRPr sz="1500">
              <a:solidFill>
                <a:srgbClr val="374151"/>
              </a:solidFill>
              <a:latin typeface="Roboto"/>
              <a:ea typeface="Roboto"/>
              <a:cs typeface="Roboto"/>
              <a:sym typeface="Roboto"/>
            </a:endParaRPr>
          </a:p>
          <a:p>
            <a:pPr indent="-323850" lvl="0" marL="457200" rtl="0" algn="l">
              <a:lnSpc>
                <a:spcPct val="115000"/>
              </a:lnSpc>
              <a:spcBef>
                <a:spcPts val="0"/>
              </a:spcBef>
              <a:spcAft>
                <a:spcPts val="0"/>
              </a:spcAft>
              <a:buClr>
                <a:srgbClr val="374151"/>
              </a:buClr>
              <a:buSzPts val="1500"/>
              <a:buFont typeface="Roboto"/>
              <a:buChar char="●"/>
            </a:pPr>
            <a:r>
              <a:rPr lang="en" sz="1500">
                <a:solidFill>
                  <a:srgbClr val="374151"/>
                </a:solidFill>
                <a:latin typeface="Roboto"/>
                <a:ea typeface="Roboto"/>
                <a:cs typeface="Roboto"/>
                <a:sym typeface="Roboto"/>
              </a:rPr>
              <a:t>Fair Distribution Across Severity Types.</a:t>
            </a:r>
            <a:endParaRPr sz="1500">
              <a:solidFill>
                <a:srgbClr val="374151"/>
              </a:solidFill>
              <a:latin typeface="Roboto"/>
              <a:ea typeface="Roboto"/>
              <a:cs typeface="Roboto"/>
              <a:sym typeface="Roboto"/>
            </a:endParaRPr>
          </a:p>
          <a:p>
            <a:pPr indent="-323850" lvl="0" marL="457200" rtl="0" algn="l">
              <a:lnSpc>
                <a:spcPct val="115000"/>
              </a:lnSpc>
              <a:spcBef>
                <a:spcPts val="0"/>
              </a:spcBef>
              <a:spcAft>
                <a:spcPts val="0"/>
              </a:spcAft>
              <a:buClr>
                <a:srgbClr val="374151"/>
              </a:buClr>
              <a:buSzPts val="1500"/>
              <a:buFont typeface="Roboto"/>
              <a:buChar char="●"/>
            </a:pPr>
            <a:r>
              <a:rPr lang="en" sz="1500">
                <a:solidFill>
                  <a:srgbClr val="374151"/>
                </a:solidFill>
                <a:latin typeface="Roboto"/>
                <a:ea typeface="Roboto"/>
                <a:cs typeface="Roboto"/>
                <a:sym typeface="Roboto"/>
              </a:rPr>
              <a:t>Training and validation split 70% and 30% </a:t>
            </a:r>
            <a:r>
              <a:rPr lang="en" sz="1500">
                <a:solidFill>
                  <a:srgbClr val="374151"/>
                </a:solidFill>
                <a:latin typeface="Roboto"/>
                <a:ea typeface="Roboto"/>
                <a:cs typeface="Roboto"/>
                <a:sym typeface="Roboto"/>
              </a:rPr>
              <a:t>respectively</a:t>
            </a:r>
            <a:r>
              <a:rPr lang="en" sz="1500">
                <a:solidFill>
                  <a:srgbClr val="374151"/>
                </a:solidFill>
                <a:latin typeface="Roboto"/>
                <a:ea typeface="Roboto"/>
                <a:cs typeface="Roboto"/>
                <a:sym typeface="Roboto"/>
              </a:rPr>
              <a:t>.</a:t>
            </a:r>
            <a:endParaRPr sz="1500">
              <a:solidFill>
                <a:srgbClr val="374151"/>
              </a:solidFill>
              <a:latin typeface="Roboto"/>
              <a:ea typeface="Roboto"/>
              <a:cs typeface="Roboto"/>
              <a:sym typeface="Roboto"/>
            </a:endParaRPr>
          </a:p>
          <a:p>
            <a:pPr indent="0" lvl="0" marL="457200" rtl="0" algn="l">
              <a:lnSpc>
                <a:spcPct val="115000"/>
              </a:lnSpc>
              <a:spcBef>
                <a:spcPts val="0"/>
              </a:spcBef>
              <a:spcAft>
                <a:spcPts val="0"/>
              </a:spcAft>
              <a:buNone/>
            </a:pPr>
            <a:r>
              <a:t/>
            </a:r>
            <a:endParaRPr>
              <a:solidFill>
                <a:srgbClr val="37415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7"/>
          <p:cNvSpPr/>
          <p:nvPr/>
        </p:nvSpPr>
        <p:spPr>
          <a:xfrm>
            <a:off x="457200" y="1324425"/>
            <a:ext cx="2889300" cy="3407700"/>
          </a:xfrm>
          <a:prstGeom prst="roundRect">
            <a:avLst>
              <a:gd fmla="val 14082"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txBox="1"/>
          <p:nvPr/>
        </p:nvSpPr>
        <p:spPr>
          <a:xfrm>
            <a:off x="646237" y="1841625"/>
            <a:ext cx="2546700" cy="65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Fira Sans Extra Condensed"/>
                <a:ea typeface="Fira Sans Extra Condensed"/>
                <a:cs typeface="Fira Sans Extra Condensed"/>
                <a:sym typeface="Fira Sans Extra Condensed"/>
              </a:rPr>
              <a:t>Severity type</a:t>
            </a:r>
            <a:endParaRPr b="1" sz="2100">
              <a:solidFill>
                <a:srgbClr val="000000"/>
              </a:solidFill>
              <a:latin typeface="Fira Sans Extra Condensed"/>
              <a:ea typeface="Fira Sans Extra Condensed"/>
              <a:cs typeface="Fira Sans Extra Condensed"/>
              <a:sym typeface="Fira Sans Extra Condensed"/>
            </a:endParaRPr>
          </a:p>
        </p:txBody>
      </p:sp>
      <p:grpSp>
        <p:nvGrpSpPr>
          <p:cNvPr id="208" name="Google Shape;208;p17"/>
          <p:cNvGrpSpPr/>
          <p:nvPr/>
        </p:nvGrpSpPr>
        <p:grpSpPr>
          <a:xfrm>
            <a:off x="851113" y="2915825"/>
            <a:ext cx="2133450" cy="1431550"/>
            <a:chOff x="851113" y="2915825"/>
            <a:chExt cx="2133450" cy="1431550"/>
          </a:xfrm>
        </p:grpSpPr>
        <p:sp>
          <p:nvSpPr>
            <p:cNvPr id="209" name="Google Shape;209;p17"/>
            <p:cNvSpPr/>
            <p:nvPr/>
          </p:nvSpPr>
          <p:spPr>
            <a:xfrm>
              <a:off x="863938" y="3086225"/>
              <a:ext cx="2076150" cy="1071900"/>
            </a:xfrm>
            <a:custGeom>
              <a:rect b="b" l="l" r="r" t="t"/>
              <a:pathLst>
                <a:path extrusionOk="0" h="42876" w="83046">
                  <a:moveTo>
                    <a:pt x="40299" y="1"/>
                  </a:moveTo>
                  <a:lnTo>
                    <a:pt x="39445" y="15"/>
                  </a:lnTo>
                  <a:lnTo>
                    <a:pt x="38592" y="44"/>
                  </a:lnTo>
                  <a:lnTo>
                    <a:pt x="37752" y="100"/>
                  </a:lnTo>
                  <a:lnTo>
                    <a:pt x="36912" y="157"/>
                  </a:lnTo>
                  <a:lnTo>
                    <a:pt x="36087" y="243"/>
                  </a:lnTo>
                  <a:lnTo>
                    <a:pt x="35262" y="328"/>
                  </a:lnTo>
                  <a:lnTo>
                    <a:pt x="34436" y="442"/>
                  </a:lnTo>
                  <a:lnTo>
                    <a:pt x="33640" y="570"/>
                  </a:lnTo>
                  <a:lnTo>
                    <a:pt x="32843" y="698"/>
                  </a:lnTo>
                  <a:lnTo>
                    <a:pt x="32046" y="855"/>
                  </a:lnTo>
                  <a:lnTo>
                    <a:pt x="31263" y="1025"/>
                  </a:lnTo>
                  <a:lnTo>
                    <a:pt x="30481" y="1196"/>
                  </a:lnTo>
                  <a:lnTo>
                    <a:pt x="29712" y="1395"/>
                  </a:lnTo>
                  <a:lnTo>
                    <a:pt x="28958" y="1595"/>
                  </a:lnTo>
                  <a:lnTo>
                    <a:pt x="28204" y="1808"/>
                  </a:lnTo>
                  <a:lnTo>
                    <a:pt x="27464" y="2036"/>
                  </a:lnTo>
                  <a:lnTo>
                    <a:pt x="26724" y="2263"/>
                  </a:lnTo>
                  <a:lnTo>
                    <a:pt x="25998" y="2520"/>
                  </a:lnTo>
                  <a:lnTo>
                    <a:pt x="25272" y="2776"/>
                  </a:lnTo>
                  <a:lnTo>
                    <a:pt x="24575" y="3032"/>
                  </a:lnTo>
                  <a:lnTo>
                    <a:pt x="23864" y="3316"/>
                  </a:lnTo>
                  <a:lnTo>
                    <a:pt x="23181" y="3601"/>
                  </a:lnTo>
                  <a:lnTo>
                    <a:pt x="22483" y="3886"/>
                  </a:lnTo>
                  <a:lnTo>
                    <a:pt x="21815" y="4184"/>
                  </a:lnTo>
                  <a:lnTo>
                    <a:pt x="21146" y="4497"/>
                  </a:lnTo>
                  <a:lnTo>
                    <a:pt x="20491" y="4811"/>
                  </a:lnTo>
                  <a:lnTo>
                    <a:pt x="19837" y="5138"/>
                  </a:lnTo>
                  <a:lnTo>
                    <a:pt x="19196" y="5465"/>
                  </a:lnTo>
                  <a:lnTo>
                    <a:pt x="18570" y="5792"/>
                  </a:lnTo>
                  <a:lnTo>
                    <a:pt x="17944" y="6134"/>
                  </a:lnTo>
                  <a:lnTo>
                    <a:pt x="17332" y="6475"/>
                  </a:lnTo>
                  <a:lnTo>
                    <a:pt x="16137" y="7187"/>
                  </a:lnTo>
                  <a:lnTo>
                    <a:pt x="14984" y="7898"/>
                  </a:lnTo>
                  <a:lnTo>
                    <a:pt x="13860" y="8624"/>
                  </a:lnTo>
                  <a:lnTo>
                    <a:pt x="12779" y="9364"/>
                  </a:lnTo>
                  <a:lnTo>
                    <a:pt x="11740" y="10104"/>
                  </a:lnTo>
                  <a:lnTo>
                    <a:pt x="10729" y="10858"/>
                  </a:lnTo>
                  <a:lnTo>
                    <a:pt x="9776" y="11598"/>
                  </a:lnTo>
                  <a:lnTo>
                    <a:pt x="8851" y="12338"/>
                  </a:lnTo>
                  <a:lnTo>
                    <a:pt x="7983" y="13078"/>
                  </a:lnTo>
                  <a:lnTo>
                    <a:pt x="7143" y="13790"/>
                  </a:lnTo>
                  <a:lnTo>
                    <a:pt x="6347" y="14501"/>
                  </a:lnTo>
                  <a:lnTo>
                    <a:pt x="5607" y="15184"/>
                  </a:lnTo>
                  <a:lnTo>
                    <a:pt x="4895" y="15853"/>
                  </a:lnTo>
                  <a:lnTo>
                    <a:pt x="4241" y="16508"/>
                  </a:lnTo>
                  <a:lnTo>
                    <a:pt x="3629" y="17119"/>
                  </a:lnTo>
                  <a:lnTo>
                    <a:pt x="3060" y="17717"/>
                  </a:lnTo>
                  <a:lnTo>
                    <a:pt x="2533" y="18258"/>
                  </a:lnTo>
                  <a:lnTo>
                    <a:pt x="2063" y="18784"/>
                  </a:lnTo>
                  <a:lnTo>
                    <a:pt x="1637" y="19254"/>
                  </a:lnTo>
                  <a:lnTo>
                    <a:pt x="925" y="20079"/>
                  </a:lnTo>
                  <a:lnTo>
                    <a:pt x="413" y="20691"/>
                  </a:lnTo>
                  <a:lnTo>
                    <a:pt x="0" y="21218"/>
                  </a:lnTo>
                  <a:lnTo>
                    <a:pt x="1039" y="22342"/>
                  </a:lnTo>
                  <a:lnTo>
                    <a:pt x="2078" y="23423"/>
                  </a:lnTo>
                  <a:lnTo>
                    <a:pt x="3102" y="24476"/>
                  </a:lnTo>
                  <a:lnTo>
                    <a:pt x="4141" y="25501"/>
                  </a:lnTo>
                  <a:lnTo>
                    <a:pt x="5166" y="26483"/>
                  </a:lnTo>
                  <a:lnTo>
                    <a:pt x="6204" y="27436"/>
                  </a:lnTo>
                  <a:lnTo>
                    <a:pt x="7229" y="28361"/>
                  </a:lnTo>
                  <a:lnTo>
                    <a:pt x="8253" y="29243"/>
                  </a:lnTo>
                  <a:lnTo>
                    <a:pt x="9264" y="30097"/>
                  </a:lnTo>
                  <a:lnTo>
                    <a:pt x="10288" y="30922"/>
                  </a:lnTo>
                  <a:lnTo>
                    <a:pt x="11299" y="31719"/>
                  </a:lnTo>
                  <a:lnTo>
                    <a:pt x="12309" y="32474"/>
                  </a:lnTo>
                  <a:lnTo>
                    <a:pt x="13319" y="33199"/>
                  </a:lnTo>
                  <a:lnTo>
                    <a:pt x="14315" y="33897"/>
                  </a:lnTo>
                  <a:lnTo>
                    <a:pt x="15326" y="34565"/>
                  </a:lnTo>
                  <a:lnTo>
                    <a:pt x="16322" y="35206"/>
                  </a:lnTo>
                  <a:lnTo>
                    <a:pt x="17304" y="35818"/>
                  </a:lnTo>
                  <a:lnTo>
                    <a:pt x="18300" y="36401"/>
                  </a:lnTo>
                  <a:lnTo>
                    <a:pt x="19282" y="36956"/>
                  </a:lnTo>
                  <a:lnTo>
                    <a:pt x="20263" y="37482"/>
                  </a:lnTo>
                  <a:lnTo>
                    <a:pt x="21245" y="37981"/>
                  </a:lnTo>
                  <a:lnTo>
                    <a:pt x="22213" y="38450"/>
                  </a:lnTo>
                  <a:lnTo>
                    <a:pt x="23195" y="38891"/>
                  </a:lnTo>
                  <a:lnTo>
                    <a:pt x="24148" y="39318"/>
                  </a:lnTo>
                  <a:lnTo>
                    <a:pt x="25116" y="39702"/>
                  </a:lnTo>
                  <a:lnTo>
                    <a:pt x="26069" y="40072"/>
                  </a:lnTo>
                  <a:lnTo>
                    <a:pt x="27023" y="40414"/>
                  </a:lnTo>
                  <a:lnTo>
                    <a:pt x="27976" y="40741"/>
                  </a:lnTo>
                  <a:lnTo>
                    <a:pt x="28915" y="41040"/>
                  </a:lnTo>
                  <a:lnTo>
                    <a:pt x="29854" y="41310"/>
                  </a:lnTo>
                  <a:lnTo>
                    <a:pt x="30779" y="41552"/>
                  </a:lnTo>
                  <a:lnTo>
                    <a:pt x="31704" y="41780"/>
                  </a:lnTo>
                  <a:lnTo>
                    <a:pt x="32629" y="41979"/>
                  </a:lnTo>
                  <a:lnTo>
                    <a:pt x="33554" y="42164"/>
                  </a:lnTo>
                  <a:lnTo>
                    <a:pt x="34465" y="42321"/>
                  </a:lnTo>
                  <a:lnTo>
                    <a:pt x="35376" y="42463"/>
                  </a:lnTo>
                  <a:lnTo>
                    <a:pt x="36272" y="42577"/>
                  </a:lnTo>
                  <a:lnTo>
                    <a:pt x="37169" y="42676"/>
                  </a:lnTo>
                  <a:lnTo>
                    <a:pt x="38051" y="42762"/>
                  </a:lnTo>
                  <a:lnTo>
                    <a:pt x="38933" y="42819"/>
                  </a:lnTo>
                  <a:lnTo>
                    <a:pt x="39815" y="42847"/>
                  </a:lnTo>
                  <a:lnTo>
                    <a:pt x="40683" y="42876"/>
                  </a:lnTo>
                  <a:lnTo>
                    <a:pt x="41551" y="42876"/>
                  </a:lnTo>
                  <a:lnTo>
                    <a:pt x="42419" y="42861"/>
                  </a:lnTo>
                  <a:lnTo>
                    <a:pt x="43273" y="42833"/>
                  </a:lnTo>
                  <a:lnTo>
                    <a:pt x="44113" y="42776"/>
                  </a:lnTo>
                  <a:lnTo>
                    <a:pt x="44952" y="42719"/>
                  </a:lnTo>
                  <a:lnTo>
                    <a:pt x="45792" y="42634"/>
                  </a:lnTo>
                  <a:lnTo>
                    <a:pt x="46617" y="42534"/>
                  </a:lnTo>
                  <a:lnTo>
                    <a:pt x="47443" y="42420"/>
                  </a:lnTo>
                  <a:lnTo>
                    <a:pt x="48254" y="42306"/>
                  </a:lnTo>
                  <a:lnTo>
                    <a:pt x="49065" y="42164"/>
                  </a:lnTo>
                  <a:lnTo>
                    <a:pt x="49862" y="42008"/>
                  </a:lnTo>
                  <a:lnTo>
                    <a:pt x="50659" y="41837"/>
                  </a:lnTo>
                  <a:lnTo>
                    <a:pt x="51441" y="41652"/>
                  </a:lnTo>
                  <a:lnTo>
                    <a:pt x="52224" y="41453"/>
                  </a:lnTo>
                  <a:lnTo>
                    <a:pt x="52992" y="41253"/>
                  </a:lnTo>
                  <a:lnTo>
                    <a:pt x="53761" y="41026"/>
                  </a:lnTo>
                  <a:lnTo>
                    <a:pt x="54515" y="40798"/>
                  </a:lnTo>
                  <a:lnTo>
                    <a:pt x="55255" y="40556"/>
                  </a:lnTo>
                  <a:lnTo>
                    <a:pt x="55995" y="40314"/>
                  </a:lnTo>
                  <a:lnTo>
                    <a:pt x="56735" y="40044"/>
                  </a:lnTo>
                  <a:lnTo>
                    <a:pt x="57460" y="39773"/>
                  </a:lnTo>
                  <a:lnTo>
                    <a:pt x="58172" y="39489"/>
                  </a:lnTo>
                  <a:lnTo>
                    <a:pt x="58883" y="39204"/>
                  </a:lnTo>
                  <a:lnTo>
                    <a:pt x="59581" y="38905"/>
                  </a:lnTo>
                  <a:lnTo>
                    <a:pt x="60278" y="38592"/>
                  </a:lnTo>
                  <a:lnTo>
                    <a:pt x="60961" y="38279"/>
                  </a:lnTo>
                  <a:lnTo>
                    <a:pt x="61644" y="37966"/>
                  </a:lnTo>
                  <a:lnTo>
                    <a:pt x="62299" y="37639"/>
                  </a:lnTo>
                  <a:lnTo>
                    <a:pt x="62967" y="37297"/>
                  </a:lnTo>
                  <a:lnTo>
                    <a:pt x="63608" y="36956"/>
                  </a:lnTo>
                  <a:lnTo>
                    <a:pt x="64248" y="36614"/>
                  </a:lnTo>
                  <a:lnTo>
                    <a:pt x="64888" y="36259"/>
                  </a:lnTo>
                  <a:lnTo>
                    <a:pt x="66112" y="35547"/>
                  </a:lnTo>
                  <a:lnTo>
                    <a:pt x="67322" y="34807"/>
                  </a:lnTo>
                  <a:lnTo>
                    <a:pt x="68474" y="34067"/>
                  </a:lnTo>
                  <a:lnTo>
                    <a:pt x="69599" y="33313"/>
                  </a:lnTo>
                  <a:lnTo>
                    <a:pt x="70680" y="32559"/>
                  </a:lnTo>
                  <a:lnTo>
                    <a:pt x="71719" y="31790"/>
                  </a:lnTo>
                  <a:lnTo>
                    <a:pt x="72729" y="31036"/>
                  </a:lnTo>
                  <a:lnTo>
                    <a:pt x="73682" y="30282"/>
                  </a:lnTo>
                  <a:lnTo>
                    <a:pt x="74607" y="29528"/>
                  </a:lnTo>
                  <a:lnTo>
                    <a:pt x="75475" y="28788"/>
                  </a:lnTo>
                  <a:lnTo>
                    <a:pt x="76315" y="28062"/>
                  </a:lnTo>
                  <a:lnTo>
                    <a:pt x="77098" y="27365"/>
                  </a:lnTo>
                  <a:lnTo>
                    <a:pt x="77838" y="26682"/>
                  </a:lnTo>
                  <a:lnTo>
                    <a:pt x="78535" y="26027"/>
                  </a:lnTo>
                  <a:lnTo>
                    <a:pt x="79189" y="25387"/>
                  </a:lnTo>
                  <a:lnTo>
                    <a:pt x="79787" y="24789"/>
                  </a:lnTo>
                  <a:lnTo>
                    <a:pt x="80342" y="24220"/>
                  </a:lnTo>
                  <a:lnTo>
                    <a:pt x="81295" y="23210"/>
                  </a:lnTo>
                  <a:lnTo>
                    <a:pt x="82050" y="22385"/>
                  </a:lnTo>
                  <a:lnTo>
                    <a:pt x="82590" y="21744"/>
                  </a:lnTo>
                  <a:lnTo>
                    <a:pt x="83046" y="21218"/>
                  </a:lnTo>
                  <a:lnTo>
                    <a:pt x="81936" y="20108"/>
                  </a:lnTo>
                  <a:lnTo>
                    <a:pt x="80840" y="19040"/>
                  </a:lnTo>
                  <a:lnTo>
                    <a:pt x="79744" y="18016"/>
                  </a:lnTo>
                  <a:lnTo>
                    <a:pt x="78663" y="17020"/>
                  </a:lnTo>
                  <a:lnTo>
                    <a:pt x="77581" y="16052"/>
                  </a:lnTo>
                  <a:lnTo>
                    <a:pt x="76500" y="15113"/>
                  </a:lnTo>
                  <a:lnTo>
                    <a:pt x="75419" y="14217"/>
                  </a:lnTo>
                  <a:lnTo>
                    <a:pt x="74351" y="13348"/>
                  </a:lnTo>
                  <a:lnTo>
                    <a:pt x="73284" y="12509"/>
                  </a:lnTo>
                  <a:lnTo>
                    <a:pt x="72231" y="11712"/>
                  </a:lnTo>
                  <a:lnTo>
                    <a:pt x="71164" y="10929"/>
                  </a:lnTo>
                  <a:lnTo>
                    <a:pt x="70111" y="10189"/>
                  </a:lnTo>
                  <a:lnTo>
                    <a:pt x="69072" y="9478"/>
                  </a:lnTo>
                  <a:lnTo>
                    <a:pt x="68033" y="8795"/>
                  </a:lnTo>
                  <a:lnTo>
                    <a:pt x="66994" y="8140"/>
                  </a:lnTo>
                  <a:lnTo>
                    <a:pt x="65956" y="7514"/>
                  </a:lnTo>
                  <a:lnTo>
                    <a:pt x="64931" y="6917"/>
                  </a:lnTo>
                  <a:lnTo>
                    <a:pt x="63907" y="6347"/>
                  </a:lnTo>
                  <a:lnTo>
                    <a:pt x="62896" y="5807"/>
                  </a:lnTo>
                  <a:lnTo>
                    <a:pt x="61886" y="5280"/>
                  </a:lnTo>
                  <a:lnTo>
                    <a:pt x="60876" y="4796"/>
                  </a:lnTo>
                  <a:lnTo>
                    <a:pt x="59879" y="4341"/>
                  </a:lnTo>
                  <a:lnTo>
                    <a:pt x="58883" y="3900"/>
                  </a:lnTo>
                  <a:lnTo>
                    <a:pt x="57902" y="3487"/>
                  </a:lnTo>
                  <a:lnTo>
                    <a:pt x="56920" y="3103"/>
                  </a:lnTo>
                  <a:lnTo>
                    <a:pt x="55938" y="2747"/>
                  </a:lnTo>
                  <a:lnTo>
                    <a:pt x="54970" y="2406"/>
                  </a:lnTo>
                  <a:lnTo>
                    <a:pt x="54003" y="2093"/>
                  </a:lnTo>
                  <a:lnTo>
                    <a:pt x="53049" y="1808"/>
                  </a:lnTo>
                  <a:lnTo>
                    <a:pt x="52096" y="1538"/>
                  </a:lnTo>
                  <a:lnTo>
                    <a:pt x="51142" y="1296"/>
                  </a:lnTo>
                  <a:lnTo>
                    <a:pt x="50203" y="1082"/>
                  </a:lnTo>
                  <a:lnTo>
                    <a:pt x="49278" y="883"/>
                  </a:lnTo>
                  <a:lnTo>
                    <a:pt x="48353" y="698"/>
                  </a:lnTo>
                  <a:lnTo>
                    <a:pt x="47428" y="542"/>
                  </a:lnTo>
                  <a:lnTo>
                    <a:pt x="46518" y="413"/>
                  </a:lnTo>
                  <a:lnTo>
                    <a:pt x="45607" y="285"/>
                  </a:lnTo>
                  <a:lnTo>
                    <a:pt x="44710" y="200"/>
                  </a:lnTo>
                  <a:lnTo>
                    <a:pt x="43814" y="115"/>
                  </a:lnTo>
                  <a:lnTo>
                    <a:pt x="42917" y="58"/>
                  </a:lnTo>
                  <a:lnTo>
                    <a:pt x="42049" y="29"/>
                  </a:lnTo>
                  <a:lnTo>
                    <a:pt x="411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
            <p:cNvSpPr/>
            <p:nvPr/>
          </p:nvSpPr>
          <p:spPr>
            <a:xfrm>
              <a:off x="863938" y="3086225"/>
              <a:ext cx="2076150" cy="1071900"/>
            </a:xfrm>
            <a:custGeom>
              <a:rect b="b" l="l" r="r" t="t"/>
              <a:pathLst>
                <a:path extrusionOk="0" fill="none" h="42876" w="83046">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a:off x="1438463" y="3160225"/>
              <a:ext cx="926750" cy="926750"/>
            </a:xfrm>
            <a:custGeom>
              <a:rect b="b" l="l" r="r" t="t"/>
              <a:pathLst>
                <a:path extrusionOk="0" h="37070" w="37070">
                  <a:moveTo>
                    <a:pt x="18542" y="1"/>
                  </a:moveTo>
                  <a:lnTo>
                    <a:pt x="18058" y="15"/>
                  </a:lnTo>
                  <a:lnTo>
                    <a:pt x="17589" y="29"/>
                  </a:lnTo>
                  <a:lnTo>
                    <a:pt x="17105" y="58"/>
                  </a:lnTo>
                  <a:lnTo>
                    <a:pt x="16635" y="100"/>
                  </a:lnTo>
                  <a:lnTo>
                    <a:pt x="16180" y="157"/>
                  </a:lnTo>
                  <a:lnTo>
                    <a:pt x="15710" y="214"/>
                  </a:lnTo>
                  <a:lnTo>
                    <a:pt x="15255" y="299"/>
                  </a:lnTo>
                  <a:lnTo>
                    <a:pt x="14799" y="385"/>
                  </a:lnTo>
                  <a:lnTo>
                    <a:pt x="14344" y="484"/>
                  </a:lnTo>
                  <a:lnTo>
                    <a:pt x="13903" y="584"/>
                  </a:lnTo>
                  <a:lnTo>
                    <a:pt x="13462" y="712"/>
                  </a:lnTo>
                  <a:lnTo>
                    <a:pt x="13021" y="840"/>
                  </a:lnTo>
                  <a:lnTo>
                    <a:pt x="12594" y="983"/>
                  </a:lnTo>
                  <a:lnTo>
                    <a:pt x="12167" y="1125"/>
                  </a:lnTo>
                  <a:lnTo>
                    <a:pt x="11740" y="1296"/>
                  </a:lnTo>
                  <a:lnTo>
                    <a:pt x="11327" y="1466"/>
                  </a:lnTo>
                  <a:lnTo>
                    <a:pt x="10915" y="1637"/>
                  </a:lnTo>
                  <a:lnTo>
                    <a:pt x="10502" y="1836"/>
                  </a:lnTo>
                  <a:lnTo>
                    <a:pt x="10104" y="2036"/>
                  </a:lnTo>
                  <a:lnTo>
                    <a:pt x="9705" y="2249"/>
                  </a:lnTo>
                  <a:lnTo>
                    <a:pt x="9307" y="2462"/>
                  </a:lnTo>
                  <a:lnTo>
                    <a:pt x="8923" y="2690"/>
                  </a:lnTo>
                  <a:lnTo>
                    <a:pt x="8553" y="2932"/>
                  </a:lnTo>
                  <a:lnTo>
                    <a:pt x="8168" y="3174"/>
                  </a:lnTo>
                  <a:lnTo>
                    <a:pt x="7813" y="3430"/>
                  </a:lnTo>
                  <a:lnTo>
                    <a:pt x="7443" y="3686"/>
                  </a:lnTo>
                  <a:lnTo>
                    <a:pt x="7101" y="3957"/>
                  </a:lnTo>
                  <a:lnTo>
                    <a:pt x="6745" y="4241"/>
                  </a:lnTo>
                  <a:lnTo>
                    <a:pt x="6404" y="4526"/>
                  </a:lnTo>
                  <a:lnTo>
                    <a:pt x="6077" y="4825"/>
                  </a:lnTo>
                  <a:lnTo>
                    <a:pt x="5749" y="5123"/>
                  </a:lnTo>
                  <a:lnTo>
                    <a:pt x="5436" y="5436"/>
                  </a:lnTo>
                  <a:lnTo>
                    <a:pt x="5123" y="5750"/>
                  </a:lnTo>
                  <a:lnTo>
                    <a:pt x="4824" y="6077"/>
                  </a:lnTo>
                  <a:lnTo>
                    <a:pt x="4525" y="6404"/>
                  </a:lnTo>
                  <a:lnTo>
                    <a:pt x="4241" y="6746"/>
                  </a:lnTo>
                  <a:lnTo>
                    <a:pt x="3956" y="7101"/>
                  </a:lnTo>
                  <a:lnTo>
                    <a:pt x="3686" y="7443"/>
                  </a:lnTo>
                  <a:lnTo>
                    <a:pt x="3430" y="7813"/>
                  </a:lnTo>
                  <a:lnTo>
                    <a:pt x="3174" y="8183"/>
                  </a:lnTo>
                  <a:lnTo>
                    <a:pt x="2918" y="8553"/>
                  </a:lnTo>
                  <a:lnTo>
                    <a:pt x="2690" y="8923"/>
                  </a:lnTo>
                  <a:lnTo>
                    <a:pt x="2462" y="9307"/>
                  </a:lnTo>
                  <a:lnTo>
                    <a:pt x="2234" y="9705"/>
                  </a:lnTo>
                  <a:lnTo>
                    <a:pt x="2035" y="10104"/>
                  </a:lnTo>
                  <a:lnTo>
                    <a:pt x="1836" y="10502"/>
                  </a:lnTo>
                  <a:lnTo>
                    <a:pt x="1637" y="10915"/>
                  </a:lnTo>
                  <a:lnTo>
                    <a:pt x="1466" y="11328"/>
                  </a:lnTo>
                  <a:lnTo>
                    <a:pt x="1295" y="11740"/>
                  </a:lnTo>
                  <a:lnTo>
                    <a:pt x="1125" y="12167"/>
                  </a:lnTo>
                  <a:lnTo>
                    <a:pt x="982" y="12594"/>
                  </a:lnTo>
                  <a:lnTo>
                    <a:pt x="840" y="13021"/>
                  </a:lnTo>
                  <a:lnTo>
                    <a:pt x="712" y="13462"/>
                  </a:lnTo>
                  <a:lnTo>
                    <a:pt x="584" y="13903"/>
                  </a:lnTo>
                  <a:lnTo>
                    <a:pt x="484" y="14359"/>
                  </a:lnTo>
                  <a:lnTo>
                    <a:pt x="385" y="14800"/>
                  </a:lnTo>
                  <a:lnTo>
                    <a:pt x="299" y="15255"/>
                  </a:lnTo>
                  <a:lnTo>
                    <a:pt x="214" y="15710"/>
                  </a:lnTo>
                  <a:lnTo>
                    <a:pt x="157" y="16180"/>
                  </a:lnTo>
                  <a:lnTo>
                    <a:pt x="100" y="16650"/>
                  </a:lnTo>
                  <a:lnTo>
                    <a:pt x="57" y="17105"/>
                  </a:lnTo>
                  <a:lnTo>
                    <a:pt x="29" y="17589"/>
                  </a:lnTo>
                  <a:lnTo>
                    <a:pt x="15" y="18058"/>
                  </a:lnTo>
                  <a:lnTo>
                    <a:pt x="0" y="18542"/>
                  </a:lnTo>
                  <a:lnTo>
                    <a:pt x="15" y="19012"/>
                  </a:lnTo>
                  <a:lnTo>
                    <a:pt x="29" y="19496"/>
                  </a:lnTo>
                  <a:lnTo>
                    <a:pt x="57" y="19965"/>
                  </a:lnTo>
                  <a:lnTo>
                    <a:pt x="100" y="20435"/>
                  </a:lnTo>
                  <a:lnTo>
                    <a:pt x="157" y="20904"/>
                  </a:lnTo>
                  <a:lnTo>
                    <a:pt x="214" y="21360"/>
                  </a:lnTo>
                  <a:lnTo>
                    <a:pt x="299" y="21815"/>
                  </a:lnTo>
                  <a:lnTo>
                    <a:pt x="385" y="22270"/>
                  </a:lnTo>
                  <a:lnTo>
                    <a:pt x="484" y="22726"/>
                  </a:lnTo>
                  <a:lnTo>
                    <a:pt x="584" y="23167"/>
                  </a:lnTo>
                  <a:lnTo>
                    <a:pt x="712" y="23608"/>
                  </a:lnTo>
                  <a:lnTo>
                    <a:pt x="840" y="24049"/>
                  </a:lnTo>
                  <a:lnTo>
                    <a:pt x="982" y="24476"/>
                  </a:lnTo>
                  <a:lnTo>
                    <a:pt x="1125" y="24903"/>
                  </a:lnTo>
                  <a:lnTo>
                    <a:pt x="1295" y="25330"/>
                  </a:lnTo>
                  <a:lnTo>
                    <a:pt x="1466" y="25757"/>
                  </a:lnTo>
                  <a:lnTo>
                    <a:pt x="1637" y="26169"/>
                  </a:lnTo>
                  <a:lnTo>
                    <a:pt x="1836" y="26568"/>
                  </a:lnTo>
                  <a:lnTo>
                    <a:pt x="2035" y="26981"/>
                  </a:lnTo>
                  <a:lnTo>
                    <a:pt x="2234" y="27365"/>
                  </a:lnTo>
                  <a:lnTo>
                    <a:pt x="2462" y="27763"/>
                  </a:lnTo>
                  <a:lnTo>
                    <a:pt x="2690" y="28147"/>
                  </a:lnTo>
                  <a:lnTo>
                    <a:pt x="2918" y="28532"/>
                  </a:lnTo>
                  <a:lnTo>
                    <a:pt x="3174" y="28902"/>
                  </a:lnTo>
                  <a:lnTo>
                    <a:pt x="3430" y="29272"/>
                  </a:lnTo>
                  <a:lnTo>
                    <a:pt x="3686" y="29627"/>
                  </a:lnTo>
                  <a:lnTo>
                    <a:pt x="3956" y="29983"/>
                  </a:lnTo>
                  <a:lnTo>
                    <a:pt x="4241" y="30325"/>
                  </a:lnTo>
                  <a:lnTo>
                    <a:pt x="4525" y="30666"/>
                  </a:lnTo>
                  <a:lnTo>
                    <a:pt x="4824" y="30993"/>
                  </a:lnTo>
                  <a:lnTo>
                    <a:pt x="5123" y="31321"/>
                  </a:lnTo>
                  <a:lnTo>
                    <a:pt x="5436" y="31648"/>
                  </a:lnTo>
                  <a:lnTo>
                    <a:pt x="5749" y="31947"/>
                  </a:lnTo>
                  <a:lnTo>
                    <a:pt x="6077" y="32260"/>
                  </a:lnTo>
                  <a:lnTo>
                    <a:pt x="6404" y="32545"/>
                  </a:lnTo>
                  <a:lnTo>
                    <a:pt x="6745" y="32843"/>
                  </a:lnTo>
                  <a:lnTo>
                    <a:pt x="7101" y="33114"/>
                  </a:lnTo>
                  <a:lnTo>
                    <a:pt x="7443" y="33384"/>
                  </a:lnTo>
                  <a:lnTo>
                    <a:pt x="7813" y="33654"/>
                  </a:lnTo>
                  <a:lnTo>
                    <a:pt x="8168" y="33911"/>
                  </a:lnTo>
                  <a:lnTo>
                    <a:pt x="8553" y="34152"/>
                  </a:lnTo>
                  <a:lnTo>
                    <a:pt x="8923" y="34380"/>
                  </a:lnTo>
                  <a:lnTo>
                    <a:pt x="9307" y="34608"/>
                  </a:lnTo>
                  <a:lnTo>
                    <a:pt x="9705" y="34836"/>
                  </a:lnTo>
                  <a:lnTo>
                    <a:pt x="10104" y="35035"/>
                  </a:lnTo>
                  <a:lnTo>
                    <a:pt x="10502" y="35248"/>
                  </a:lnTo>
                  <a:lnTo>
                    <a:pt x="10915" y="35433"/>
                  </a:lnTo>
                  <a:lnTo>
                    <a:pt x="11327" y="35618"/>
                  </a:lnTo>
                  <a:lnTo>
                    <a:pt x="11740" y="35789"/>
                  </a:lnTo>
                  <a:lnTo>
                    <a:pt x="12167" y="35945"/>
                  </a:lnTo>
                  <a:lnTo>
                    <a:pt x="12594" y="36102"/>
                  </a:lnTo>
                  <a:lnTo>
                    <a:pt x="13021" y="36230"/>
                  </a:lnTo>
                  <a:lnTo>
                    <a:pt x="13462" y="36372"/>
                  </a:lnTo>
                  <a:lnTo>
                    <a:pt x="13903" y="36486"/>
                  </a:lnTo>
                  <a:lnTo>
                    <a:pt x="14344" y="36600"/>
                  </a:lnTo>
                  <a:lnTo>
                    <a:pt x="14799" y="36700"/>
                  </a:lnTo>
                  <a:lnTo>
                    <a:pt x="15255" y="36785"/>
                  </a:lnTo>
                  <a:lnTo>
                    <a:pt x="15710" y="36856"/>
                  </a:lnTo>
                  <a:lnTo>
                    <a:pt x="16180" y="36927"/>
                  </a:lnTo>
                  <a:lnTo>
                    <a:pt x="16635" y="36970"/>
                  </a:lnTo>
                  <a:lnTo>
                    <a:pt x="17105" y="37013"/>
                  </a:lnTo>
                  <a:lnTo>
                    <a:pt x="17589" y="37041"/>
                  </a:lnTo>
                  <a:lnTo>
                    <a:pt x="18058" y="37070"/>
                  </a:lnTo>
                  <a:lnTo>
                    <a:pt x="19012" y="37070"/>
                  </a:lnTo>
                  <a:lnTo>
                    <a:pt x="19495" y="37041"/>
                  </a:lnTo>
                  <a:lnTo>
                    <a:pt x="19965" y="37013"/>
                  </a:lnTo>
                  <a:lnTo>
                    <a:pt x="20435" y="36970"/>
                  </a:lnTo>
                  <a:lnTo>
                    <a:pt x="20890" y="36927"/>
                  </a:lnTo>
                  <a:lnTo>
                    <a:pt x="21359" y="36856"/>
                  </a:lnTo>
                  <a:lnTo>
                    <a:pt x="21815" y="36785"/>
                  </a:lnTo>
                  <a:lnTo>
                    <a:pt x="22270" y="36700"/>
                  </a:lnTo>
                  <a:lnTo>
                    <a:pt x="22726" y="36600"/>
                  </a:lnTo>
                  <a:lnTo>
                    <a:pt x="23167" y="36486"/>
                  </a:lnTo>
                  <a:lnTo>
                    <a:pt x="23608" y="36372"/>
                  </a:lnTo>
                  <a:lnTo>
                    <a:pt x="24049" y="36230"/>
                  </a:lnTo>
                  <a:lnTo>
                    <a:pt x="24476" y="36102"/>
                  </a:lnTo>
                  <a:lnTo>
                    <a:pt x="24903" y="35945"/>
                  </a:lnTo>
                  <a:lnTo>
                    <a:pt x="25330" y="35789"/>
                  </a:lnTo>
                  <a:lnTo>
                    <a:pt x="25742" y="35618"/>
                  </a:lnTo>
                  <a:lnTo>
                    <a:pt x="26169" y="35433"/>
                  </a:lnTo>
                  <a:lnTo>
                    <a:pt x="26568" y="35248"/>
                  </a:lnTo>
                  <a:lnTo>
                    <a:pt x="26966" y="35035"/>
                  </a:lnTo>
                  <a:lnTo>
                    <a:pt x="27364" y="34836"/>
                  </a:lnTo>
                  <a:lnTo>
                    <a:pt x="27763" y="34608"/>
                  </a:lnTo>
                  <a:lnTo>
                    <a:pt x="28147" y="34380"/>
                  </a:lnTo>
                  <a:lnTo>
                    <a:pt x="28531" y="34152"/>
                  </a:lnTo>
                  <a:lnTo>
                    <a:pt x="28901" y="33911"/>
                  </a:lnTo>
                  <a:lnTo>
                    <a:pt x="29257" y="33654"/>
                  </a:lnTo>
                  <a:lnTo>
                    <a:pt x="29627" y="33384"/>
                  </a:lnTo>
                  <a:lnTo>
                    <a:pt x="29983" y="33114"/>
                  </a:lnTo>
                  <a:lnTo>
                    <a:pt x="30324" y="32843"/>
                  </a:lnTo>
                  <a:lnTo>
                    <a:pt x="30666" y="32545"/>
                  </a:lnTo>
                  <a:lnTo>
                    <a:pt x="30993" y="32260"/>
                  </a:lnTo>
                  <a:lnTo>
                    <a:pt x="31320" y="31947"/>
                  </a:lnTo>
                  <a:lnTo>
                    <a:pt x="31633" y="31648"/>
                  </a:lnTo>
                  <a:lnTo>
                    <a:pt x="31946" y="31321"/>
                  </a:lnTo>
                  <a:lnTo>
                    <a:pt x="32260" y="30993"/>
                  </a:lnTo>
                  <a:lnTo>
                    <a:pt x="32544" y="30666"/>
                  </a:lnTo>
                  <a:lnTo>
                    <a:pt x="32843" y="30325"/>
                  </a:lnTo>
                  <a:lnTo>
                    <a:pt x="33113" y="29983"/>
                  </a:lnTo>
                  <a:lnTo>
                    <a:pt x="33384" y="29627"/>
                  </a:lnTo>
                  <a:lnTo>
                    <a:pt x="33654" y="29272"/>
                  </a:lnTo>
                  <a:lnTo>
                    <a:pt x="33896" y="28902"/>
                  </a:lnTo>
                  <a:lnTo>
                    <a:pt x="34152" y="28532"/>
                  </a:lnTo>
                  <a:lnTo>
                    <a:pt x="34380" y="28147"/>
                  </a:lnTo>
                  <a:lnTo>
                    <a:pt x="34607" y="27763"/>
                  </a:lnTo>
                  <a:lnTo>
                    <a:pt x="34835" y="27365"/>
                  </a:lnTo>
                  <a:lnTo>
                    <a:pt x="35034" y="26981"/>
                  </a:lnTo>
                  <a:lnTo>
                    <a:pt x="35234" y="26568"/>
                  </a:lnTo>
                  <a:lnTo>
                    <a:pt x="35433" y="26169"/>
                  </a:lnTo>
                  <a:lnTo>
                    <a:pt x="35618" y="25757"/>
                  </a:lnTo>
                  <a:lnTo>
                    <a:pt x="35789" y="25330"/>
                  </a:lnTo>
                  <a:lnTo>
                    <a:pt x="35945" y="24903"/>
                  </a:lnTo>
                  <a:lnTo>
                    <a:pt x="36087" y="24476"/>
                  </a:lnTo>
                  <a:lnTo>
                    <a:pt x="36230" y="24049"/>
                  </a:lnTo>
                  <a:lnTo>
                    <a:pt x="36358" y="23608"/>
                  </a:lnTo>
                  <a:lnTo>
                    <a:pt x="36486" y="23167"/>
                  </a:lnTo>
                  <a:lnTo>
                    <a:pt x="36600" y="22726"/>
                  </a:lnTo>
                  <a:lnTo>
                    <a:pt x="36685" y="22270"/>
                  </a:lnTo>
                  <a:lnTo>
                    <a:pt x="36785" y="21815"/>
                  </a:lnTo>
                  <a:lnTo>
                    <a:pt x="36856" y="21360"/>
                  </a:lnTo>
                  <a:lnTo>
                    <a:pt x="36913" y="20904"/>
                  </a:lnTo>
                  <a:lnTo>
                    <a:pt x="36970" y="20435"/>
                  </a:lnTo>
                  <a:lnTo>
                    <a:pt x="37012" y="19965"/>
                  </a:lnTo>
                  <a:lnTo>
                    <a:pt x="37041" y="19496"/>
                  </a:lnTo>
                  <a:lnTo>
                    <a:pt x="37055" y="19012"/>
                  </a:lnTo>
                  <a:lnTo>
                    <a:pt x="37069" y="18542"/>
                  </a:lnTo>
                  <a:lnTo>
                    <a:pt x="37055" y="18058"/>
                  </a:lnTo>
                  <a:lnTo>
                    <a:pt x="37041" y="17589"/>
                  </a:lnTo>
                  <a:lnTo>
                    <a:pt x="37012" y="17105"/>
                  </a:lnTo>
                  <a:lnTo>
                    <a:pt x="36970" y="16650"/>
                  </a:lnTo>
                  <a:lnTo>
                    <a:pt x="36913" y="16180"/>
                  </a:lnTo>
                  <a:lnTo>
                    <a:pt x="36856" y="15710"/>
                  </a:lnTo>
                  <a:lnTo>
                    <a:pt x="36785" y="15255"/>
                  </a:lnTo>
                  <a:lnTo>
                    <a:pt x="36685" y="14800"/>
                  </a:lnTo>
                  <a:lnTo>
                    <a:pt x="36600" y="14359"/>
                  </a:lnTo>
                  <a:lnTo>
                    <a:pt x="36486" y="13903"/>
                  </a:lnTo>
                  <a:lnTo>
                    <a:pt x="36358" y="13462"/>
                  </a:lnTo>
                  <a:lnTo>
                    <a:pt x="36230" y="13021"/>
                  </a:lnTo>
                  <a:lnTo>
                    <a:pt x="36087" y="12594"/>
                  </a:lnTo>
                  <a:lnTo>
                    <a:pt x="35945" y="12167"/>
                  </a:lnTo>
                  <a:lnTo>
                    <a:pt x="35789" y="11740"/>
                  </a:lnTo>
                  <a:lnTo>
                    <a:pt x="35618" y="11328"/>
                  </a:lnTo>
                  <a:lnTo>
                    <a:pt x="35433" y="10915"/>
                  </a:lnTo>
                  <a:lnTo>
                    <a:pt x="35234" y="10502"/>
                  </a:lnTo>
                  <a:lnTo>
                    <a:pt x="35034" y="10104"/>
                  </a:lnTo>
                  <a:lnTo>
                    <a:pt x="34835" y="9705"/>
                  </a:lnTo>
                  <a:lnTo>
                    <a:pt x="34607" y="9307"/>
                  </a:lnTo>
                  <a:lnTo>
                    <a:pt x="34380" y="8923"/>
                  </a:lnTo>
                  <a:lnTo>
                    <a:pt x="34152" y="8553"/>
                  </a:lnTo>
                  <a:lnTo>
                    <a:pt x="33896" y="8183"/>
                  </a:lnTo>
                  <a:lnTo>
                    <a:pt x="33654" y="7813"/>
                  </a:lnTo>
                  <a:lnTo>
                    <a:pt x="33384" y="7443"/>
                  </a:lnTo>
                  <a:lnTo>
                    <a:pt x="33113" y="7101"/>
                  </a:lnTo>
                  <a:lnTo>
                    <a:pt x="32843" y="6746"/>
                  </a:lnTo>
                  <a:lnTo>
                    <a:pt x="32544" y="6404"/>
                  </a:lnTo>
                  <a:lnTo>
                    <a:pt x="32260" y="6077"/>
                  </a:lnTo>
                  <a:lnTo>
                    <a:pt x="31946" y="5750"/>
                  </a:lnTo>
                  <a:lnTo>
                    <a:pt x="31633" y="5436"/>
                  </a:lnTo>
                  <a:lnTo>
                    <a:pt x="31320" y="5123"/>
                  </a:lnTo>
                  <a:lnTo>
                    <a:pt x="30993" y="4825"/>
                  </a:lnTo>
                  <a:lnTo>
                    <a:pt x="30666" y="4526"/>
                  </a:lnTo>
                  <a:lnTo>
                    <a:pt x="30324" y="4241"/>
                  </a:lnTo>
                  <a:lnTo>
                    <a:pt x="29983" y="3957"/>
                  </a:lnTo>
                  <a:lnTo>
                    <a:pt x="29627" y="3686"/>
                  </a:lnTo>
                  <a:lnTo>
                    <a:pt x="29257" y="3430"/>
                  </a:lnTo>
                  <a:lnTo>
                    <a:pt x="28901" y="3174"/>
                  </a:lnTo>
                  <a:lnTo>
                    <a:pt x="28531" y="2932"/>
                  </a:lnTo>
                  <a:lnTo>
                    <a:pt x="28147" y="2690"/>
                  </a:lnTo>
                  <a:lnTo>
                    <a:pt x="27763" y="2462"/>
                  </a:lnTo>
                  <a:lnTo>
                    <a:pt x="27364" y="2249"/>
                  </a:lnTo>
                  <a:lnTo>
                    <a:pt x="26966" y="2036"/>
                  </a:lnTo>
                  <a:lnTo>
                    <a:pt x="26568" y="1836"/>
                  </a:lnTo>
                  <a:lnTo>
                    <a:pt x="26169" y="1637"/>
                  </a:lnTo>
                  <a:lnTo>
                    <a:pt x="25742" y="1466"/>
                  </a:lnTo>
                  <a:lnTo>
                    <a:pt x="25330" y="1296"/>
                  </a:lnTo>
                  <a:lnTo>
                    <a:pt x="24903" y="1125"/>
                  </a:lnTo>
                  <a:lnTo>
                    <a:pt x="24476" y="983"/>
                  </a:lnTo>
                  <a:lnTo>
                    <a:pt x="24049" y="840"/>
                  </a:lnTo>
                  <a:lnTo>
                    <a:pt x="23608" y="712"/>
                  </a:lnTo>
                  <a:lnTo>
                    <a:pt x="23167" y="584"/>
                  </a:lnTo>
                  <a:lnTo>
                    <a:pt x="22726" y="484"/>
                  </a:lnTo>
                  <a:lnTo>
                    <a:pt x="22270" y="385"/>
                  </a:lnTo>
                  <a:lnTo>
                    <a:pt x="21815" y="299"/>
                  </a:lnTo>
                  <a:lnTo>
                    <a:pt x="21359" y="214"/>
                  </a:lnTo>
                  <a:lnTo>
                    <a:pt x="20890" y="157"/>
                  </a:lnTo>
                  <a:lnTo>
                    <a:pt x="20435" y="100"/>
                  </a:lnTo>
                  <a:lnTo>
                    <a:pt x="19965" y="58"/>
                  </a:lnTo>
                  <a:lnTo>
                    <a:pt x="19495" y="29"/>
                  </a:lnTo>
                  <a:lnTo>
                    <a:pt x="19012" y="15"/>
                  </a:lnTo>
                  <a:lnTo>
                    <a:pt x="18542" y="1"/>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1438463" y="3160225"/>
              <a:ext cx="926750" cy="926750"/>
            </a:xfrm>
            <a:custGeom>
              <a:rect b="b" l="l" r="r" t="t"/>
              <a:pathLst>
                <a:path extrusionOk="0" fill="none" h="37070" w="3707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1577563" y="3298975"/>
              <a:ext cx="649625" cy="649975"/>
            </a:xfrm>
            <a:custGeom>
              <a:rect b="b" l="l" r="r" t="t"/>
              <a:pathLst>
                <a:path extrusionOk="0" h="25999" w="25985">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a:off x="1905563" y="3888800"/>
              <a:ext cx="17100" cy="60150"/>
            </a:xfrm>
            <a:custGeom>
              <a:rect b="b" l="l" r="r" t="t"/>
              <a:pathLst>
                <a:path extrusionOk="0" fill="none" h="2406" w="684">
                  <a:moveTo>
                    <a:pt x="29" y="2405"/>
                  </a:moveTo>
                  <a:lnTo>
                    <a:pt x="0" y="15"/>
                  </a:lnTo>
                  <a:lnTo>
                    <a:pt x="0" y="15"/>
                  </a:lnTo>
                  <a:lnTo>
                    <a:pt x="527" y="1"/>
                  </a:lnTo>
                  <a:lnTo>
                    <a:pt x="683" y="2377"/>
                  </a:lnTo>
                  <a:lnTo>
                    <a:pt x="683" y="2377"/>
                  </a:lnTo>
                  <a:lnTo>
                    <a:pt x="29" y="24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a:off x="1825163" y="3882050"/>
              <a:ext cx="27050" cy="61200"/>
            </a:xfrm>
            <a:custGeom>
              <a:rect b="b" l="l" r="r" t="t"/>
              <a:pathLst>
                <a:path extrusionOk="0" fill="none" h="2448" w="1082">
                  <a:moveTo>
                    <a:pt x="641" y="2448"/>
                  </a:moveTo>
                  <a:lnTo>
                    <a:pt x="641" y="2448"/>
                  </a:lnTo>
                  <a:lnTo>
                    <a:pt x="0" y="2320"/>
                  </a:lnTo>
                  <a:lnTo>
                    <a:pt x="569" y="0"/>
                  </a:lnTo>
                  <a:lnTo>
                    <a:pt x="569" y="0"/>
                  </a:lnTo>
                  <a:lnTo>
                    <a:pt x="1082" y="100"/>
                  </a:lnTo>
                  <a:lnTo>
                    <a:pt x="641" y="24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7"/>
            <p:cNvSpPr/>
            <p:nvPr/>
          </p:nvSpPr>
          <p:spPr>
            <a:xfrm>
              <a:off x="1971363" y="3876350"/>
              <a:ext cx="31325" cy="61225"/>
            </a:xfrm>
            <a:custGeom>
              <a:rect b="b" l="l" r="r" t="t"/>
              <a:pathLst>
                <a:path extrusionOk="0" fill="none" h="2449" w="1253">
                  <a:moveTo>
                    <a:pt x="627" y="2448"/>
                  </a:moveTo>
                  <a:lnTo>
                    <a:pt x="1" y="157"/>
                  </a:lnTo>
                  <a:lnTo>
                    <a:pt x="1" y="157"/>
                  </a:lnTo>
                  <a:lnTo>
                    <a:pt x="513" y="0"/>
                  </a:lnTo>
                  <a:lnTo>
                    <a:pt x="1253" y="2263"/>
                  </a:lnTo>
                  <a:lnTo>
                    <a:pt x="1253" y="2263"/>
                  </a:lnTo>
                  <a:lnTo>
                    <a:pt x="627" y="24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p:nvPr/>
          </p:nvSpPr>
          <p:spPr>
            <a:xfrm>
              <a:off x="1749038" y="3858200"/>
              <a:ext cx="39850" cy="60150"/>
            </a:xfrm>
            <a:custGeom>
              <a:rect b="b" l="l" r="r" t="t"/>
              <a:pathLst>
                <a:path extrusionOk="0" fill="none" h="2406" w="1594">
                  <a:moveTo>
                    <a:pt x="583" y="2406"/>
                  </a:moveTo>
                  <a:lnTo>
                    <a:pt x="583" y="2406"/>
                  </a:lnTo>
                  <a:lnTo>
                    <a:pt x="0" y="2107"/>
                  </a:lnTo>
                  <a:lnTo>
                    <a:pt x="1124" y="1"/>
                  </a:lnTo>
                  <a:lnTo>
                    <a:pt x="1124" y="1"/>
                  </a:lnTo>
                  <a:lnTo>
                    <a:pt x="1594" y="243"/>
                  </a:lnTo>
                  <a:lnTo>
                    <a:pt x="583" y="240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p:nvPr/>
          </p:nvSpPr>
          <p:spPr>
            <a:xfrm>
              <a:off x="2032913" y="3847900"/>
              <a:ext cx="43425" cy="58725"/>
            </a:xfrm>
            <a:custGeom>
              <a:rect b="b" l="l" r="r" t="t"/>
              <a:pathLst>
                <a:path extrusionOk="0" fill="none" h="2349" w="1737">
                  <a:moveTo>
                    <a:pt x="1182" y="2348"/>
                  </a:moveTo>
                  <a:lnTo>
                    <a:pt x="1" y="270"/>
                  </a:lnTo>
                  <a:lnTo>
                    <a:pt x="1" y="270"/>
                  </a:lnTo>
                  <a:lnTo>
                    <a:pt x="456" y="0"/>
                  </a:lnTo>
                  <a:lnTo>
                    <a:pt x="1737" y="2007"/>
                  </a:lnTo>
                  <a:lnTo>
                    <a:pt x="1737" y="2007"/>
                  </a:lnTo>
                  <a:lnTo>
                    <a:pt x="1182"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p:nvPr/>
          </p:nvSpPr>
          <p:spPr>
            <a:xfrm>
              <a:off x="1682513" y="3819775"/>
              <a:ext cx="50175" cy="54825"/>
            </a:xfrm>
            <a:custGeom>
              <a:rect b="b" l="l" r="r" t="t"/>
              <a:pathLst>
                <a:path extrusionOk="0" fill="none" h="2193" w="2007">
                  <a:moveTo>
                    <a:pt x="498" y="2192"/>
                  </a:moveTo>
                  <a:lnTo>
                    <a:pt x="498" y="2192"/>
                  </a:lnTo>
                  <a:lnTo>
                    <a:pt x="0" y="1765"/>
                  </a:lnTo>
                  <a:lnTo>
                    <a:pt x="1608" y="1"/>
                  </a:lnTo>
                  <a:lnTo>
                    <a:pt x="1608" y="1"/>
                  </a:lnTo>
                  <a:lnTo>
                    <a:pt x="2006" y="357"/>
                  </a:lnTo>
                  <a:lnTo>
                    <a:pt x="498" y="219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a:off x="2086288" y="3805550"/>
              <a:ext cx="52675" cy="52325"/>
            </a:xfrm>
            <a:custGeom>
              <a:rect b="b" l="l" r="r" t="t"/>
              <a:pathLst>
                <a:path extrusionOk="0" fill="none" h="2093" w="2107">
                  <a:moveTo>
                    <a:pt x="1651" y="2093"/>
                  </a:moveTo>
                  <a:lnTo>
                    <a:pt x="0" y="371"/>
                  </a:lnTo>
                  <a:lnTo>
                    <a:pt x="0" y="371"/>
                  </a:lnTo>
                  <a:lnTo>
                    <a:pt x="370" y="1"/>
                  </a:lnTo>
                  <a:lnTo>
                    <a:pt x="2106" y="1623"/>
                  </a:lnTo>
                  <a:lnTo>
                    <a:pt x="2106" y="1623"/>
                  </a:lnTo>
                  <a:lnTo>
                    <a:pt x="1651" y="209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
            <p:cNvSpPr/>
            <p:nvPr/>
          </p:nvSpPr>
          <p:spPr>
            <a:xfrm>
              <a:off x="1629863" y="3769275"/>
              <a:ext cx="57300" cy="45900"/>
            </a:xfrm>
            <a:custGeom>
              <a:rect b="b" l="l" r="r" t="t"/>
              <a:pathLst>
                <a:path extrusionOk="0" fill="none" h="1836" w="2292">
                  <a:moveTo>
                    <a:pt x="370" y="1836"/>
                  </a:moveTo>
                  <a:lnTo>
                    <a:pt x="370" y="1836"/>
                  </a:lnTo>
                  <a:lnTo>
                    <a:pt x="0" y="1309"/>
                  </a:lnTo>
                  <a:lnTo>
                    <a:pt x="1992" y="0"/>
                  </a:lnTo>
                  <a:lnTo>
                    <a:pt x="1992" y="0"/>
                  </a:lnTo>
                  <a:lnTo>
                    <a:pt x="2291" y="427"/>
                  </a:lnTo>
                  <a:lnTo>
                    <a:pt x="370" y="18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2127888" y="3751475"/>
              <a:ext cx="59100" cy="43075"/>
            </a:xfrm>
            <a:custGeom>
              <a:rect b="b" l="l" r="r" t="t"/>
              <a:pathLst>
                <a:path extrusionOk="0" fill="none" h="1723" w="2364">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a:off x="1593913" y="3709500"/>
              <a:ext cx="61225" cy="34525"/>
            </a:xfrm>
            <a:custGeom>
              <a:rect b="b" l="l" r="r" t="t"/>
              <a:pathLst>
                <a:path extrusionOk="0" fill="none" h="1381" w="2449">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2155638" y="3689575"/>
              <a:ext cx="61225" cy="30625"/>
            </a:xfrm>
            <a:custGeom>
              <a:rect b="b" l="l" r="r" t="t"/>
              <a:pathLst>
                <a:path extrusionOk="0" fill="none" h="1225" w="2449">
                  <a:moveTo>
                    <a:pt x="2278" y="1225"/>
                  </a:moveTo>
                  <a:lnTo>
                    <a:pt x="1" y="527"/>
                  </a:lnTo>
                  <a:lnTo>
                    <a:pt x="1" y="527"/>
                  </a:lnTo>
                  <a:lnTo>
                    <a:pt x="143" y="1"/>
                  </a:lnTo>
                  <a:lnTo>
                    <a:pt x="2448" y="598"/>
                  </a:lnTo>
                  <a:lnTo>
                    <a:pt x="2448" y="598"/>
                  </a:lnTo>
                  <a:lnTo>
                    <a:pt x="2278" y="122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1577563" y="3644400"/>
              <a:ext cx="60850" cy="20650"/>
            </a:xfrm>
            <a:custGeom>
              <a:rect b="b" l="l" r="r" t="t"/>
              <a:pathLst>
                <a:path extrusionOk="0" fill="none" h="826" w="2434">
                  <a:moveTo>
                    <a:pt x="71" y="826"/>
                  </a:moveTo>
                  <a:lnTo>
                    <a:pt x="71" y="826"/>
                  </a:lnTo>
                  <a:lnTo>
                    <a:pt x="29" y="499"/>
                  </a:lnTo>
                  <a:lnTo>
                    <a:pt x="0" y="171"/>
                  </a:lnTo>
                  <a:lnTo>
                    <a:pt x="2377" y="1"/>
                  </a:lnTo>
                  <a:lnTo>
                    <a:pt x="2377" y="1"/>
                  </a:lnTo>
                  <a:lnTo>
                    <a:pt x="2434" y="527"/>
                  </a:lnTo>
                  <a:lnTo>
                    <a:pt x="71" y="82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2167038" y="3622700"/>
              <a:ext cx="60150" cy="17450"/>
            </a:xfrm>
            <a:custGeom>
              <a:rect b="b" l="l" r="r" t="t"/>
              <a:pathLst>
                <a:path extrusionOk="0" fill="none" h="698" w="2406">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1578988" y="3567550"/>
              <a:ext cx="61200" cy="23525"/>
            </a:xfrm>
            <a:custGeom>
              <a:rect b="b" l="l" r="r" t="t"/>
              <a:pathLst>
                <a:path extrusionOk="0" fill="none" h="941" w="2448">
                  <a:moveTo>
                    <a:pt x="2362" y="940"/>
                  </a:moveTo>
                  <a:lnTo>
                    <a:pt x="0" y="641"/>
                  </a:lnTo>
                  <a:lnTo>
                    <a:pt x="0" y="641"/>
                  </a:lnTo>
                  <a:lnTo>
                    <a:pt x="100" y="1"/>
                  </a:lnTo>
                  <a:lnTo>
                    <a:pt x="2448" y="399"/>
                  </a:lnTo>
                  <a:lnTo>
                    <a:pt x="2448" y="399"/>
                  </a:lnTo>
                  <a:lnTo>
                    <a:pt x="2362" y="94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7"/>
            <p:cNvSpPr/>
            <p:nvPr/>
          </p:nvSpPr>
          <p:spPr>
            <a:xfrm>
              <a:off x="2158838" y="3541600"/>
              <a:ext cx="61575" cy="28125"/>
            </a:xfrm>
            <a:custGeom>
              <a:rect b="b" l="l" r="r" t="t"/>
              <a:pathLst>
                <a:path extrusionOk="0" fill="none" h="1125" w="2463">
                  <a:moveTo>
                    <a:pt x="129" y="1124"/>
                  </a:moveTo>
                  <a:lnTo>
                    <a:pt x="129" y="1124"/>
                  </a:lnTo>
                  <a:lnTo>
                    <a:pt x="1" y="598"/>
                  </a:lnTo>
                  <a:lnTo>
                    <a:pt x="2306" y="0"/>
                  </a:lnTo>
                  <a:lnTo>
                    <a:pt x="2306" y="0"/>
                  </a:lnTo>
                  <a:lnTo>
                    <a:pt x="2463" y="626"/>
                  </a:lnTo>
                  <a:lnTo>
                    <a:pt x="129" y="112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p:nvPr/>
          </p:nvSpPr>
          <p:spPr>
            <a:xfrm>
              <a:off x="1598913" y="3489650"/>
              <a:ext cx="60850" cy="36675"/>
            </a:xfrm>
            <a:custGeom>
              <a:rect b="b" l="l" r="r" t="t"/>
              <a:pathLst>
                <a:path extrusionOk="0" fill="none" h="1467" w="2434">
                  <a:moveTo>
                    <a:pt x="2220" y="1466"/>
                  </a:moveTo>
                  <a:lnTo>
                    <a:pt x="0" y="598"/>
                  </a:lnTo>
                  <a:lnTo>
                    <a:pt x="0" y="598"/>
                  </a:lnTo>
                  <a:lnTo>
                    <a:pt x="256" y="1"/>
                  </a:lnTo>
                  <a:lnTo>
                    <a:pt x="2433" y="982"/>
                  </a:lnTo>
                  <a:lnTo>
                    <a:pt x="2433" y="982"/>
                  </a:lnTo>
                  <a:lnTo>
                    <a:pt x="2220" y="14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2134313" y="3465825"/>
              <a:ext cx="59775" cy="40925"/>
            </a:xfrm>
            <a:custGeom>
              <a:rect b="b" l="l" r="r" t="t"/>
              <a:pathLst>
                <a:path extrusionOk="0" fill="none" h="1637" w="2391">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1638388" y="3419925"/>
              <a:ext cx="56225" cy="48050"/>
            </a:xfrm>
            <a:custGeom>
              <a:rect b="b" l="l" r="r" t="t"/>
              <a:pathLst>
                <a:path extrusionOk="0" fill="none" h="1922" w="2249">
                  <a:moveTo>
                    <a:pt x="1922" y="1922"/>
                  </a:moveTo>
                  <a:lnTo>
                    <a:pt x="1" y="527"/>
                  </a:lnTo>
                  <a:lnTo>
                    <a:pt x="1" y="527"/>
                  </a:lnTo>
                  <a:lnTo>
                    <a:pt x="385" y="0"/>
                  </a:lnTo>
                  <a:lnTo>
                    <a:pt x="2249" y="1495"/>
                  </a:lnTo>
                  <a:lnTo>
                    <a:pt x="2249" y="1495"/>
                  </a:lnTo>
                  <a:lnTo>
                    <a:pt x="1922" y="19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2094813" y="3400350"/>
              <a:ext cx="54450" cy="50900"/>
            </a:xfrm>
            <a:custGeom>
              <a:rect b="b" l="l" r="r" t="t"/>
              <a:pathLst>
                <a:path extrusionOk="0" fill="none" h="2036" w="2178">
                  <a:moveTo>
                    <a:pt x="356" y="2036"/>
                  </a:moveTo>
                  <a:lnTo>
                    <a:pt x="356" y="2036"/>
                  </a:lnTo>
                  <a:lnTo>
                    <a:pt x="1" y="1637"/>
                  </a:lnTo>
                  <a:lnTo>
                    <a:pt x="1737" y="1"/>
                  </a:lnTo>
                  <a:lnTo>
                    <a:pt x="1737" y="1"/>
                  </a:lnTo>
                  <a:lnTo>
                    <a:pt x="2178" y="470"/>
                  </a:lnTo>
                  <a:lnTo>
                    <a:pt x="356" y="20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1693888" y="3363350"/>
              <a:ext cx="48750" cy="55900"/>
            </a:xfrm>
            <a:custGeom>
              <a:rect b="b" l="l" r="r" t="t"/>
              <a:pathLst>
                <a:path extrusionOk="0" fill="none" h="2236" w="195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p:nvPr/>
          </p:nvSpPr>
          <p:spPr>
            <a:xfrm>
              <a:off x="2043588" y="3348425"/>
              <a:ext cx="45200" cy="58000"/>
            </a:xfrm>
            <a:custGeom>
              <a:rect b="b" l="l" r="r" t="t"/>
              <a:pathLst>
                <a:path extrusionOk="0" fill="none" h="2320" w="1808">
                  <a:moveTo>
                    <a:pt x="442" y="2320"/>
                  </a:moveTo>
                  <a:lnTo>
                    <a:pt x="442" y="2320"/>
                  </a:lnTo>
                  <a:lnTo>
                    <a:pt x="0" y="2021"/>
                  </a:lnTo>
                  <a:lnTo>
                    <a:pt x="1267" y="0"/>
                  </a:lnTo>
                  <a:lnTo>
                    <a:pt x="1267" y="0"/>
                  </a:lnTo>
                  <a:lnTo>
                    <a:pt x="1808" y="356"/>
                  </a:lnTo>
                  <a:lnTo>
                    <a:pt x="442" y="232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1762538" y="3323150"/>
              <a:ext cx="37750" cy="60525"/>
            </a:xfrm>
            <a:custGeom>
              <a:rect b="b" l="l" r="r" t="t"/>
              <a:pathLst>
                <a:path extrusionOk="0" fill="none" h="2421" w="1510">
                  <a:moveTo>
                    <a:pt x="1025" y="2420"/>
                  </a:moveTo>
                  <a:lnTo>
                    <a:pt x="1" y="257"/>
                  </a:lnTo>
                  <a:lnTo>
                    <a:pt x="1" y="257"/>
                  </a:lnTo>
                  <a:lnTo>
                    <a:pt x="598" y="1"/>
                  </a:lnTo>
                  <a:lnTo>
                    <a:pt x="1509" y="2192"/>
                  </a:lnTo>
                  <a:lnTo>
                    <a:pt x="1509" y="2192"/>
                  </a:lnTo>
                  <a:lnTo>
                    <a:pt x="1025" y="242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1983113" y="3313900"/>
              <a:ext cx="33825" cy="61225"/>
            </a:xfrm>
            <a:custGeom>
              <a:rect b="b" l="l" r="r" t="t"/>
              <a:pathLst>
                <a:path extrusionOk="0" fill="none" h="2449" w="1353">
                  <a:moveTo>
                    <a:pt x="513" y="2449"/>
                  </a:moveTo>
                  <a:lnTo>
                    <a:pt x="513" y="2449"/>
                  </a:lnTo>
                  <a:lnTo>
                    <a:pt x="0" y="2278"/>
                  </a:lnTo>
                  <a:lnTo>
                    <a:pt x="726" y="1"/>
                  </a:lnTo>
                  <a:lnTo>
                    <a:pt x="726" y="1"/>
                  </a:lnTo>
                  <a:lnTo>
                    <a:pt x="1352" y="214"/>
                  </a:lnTo>
                  <a:lnTo>
                    <a:pt x="513" y="24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1840088" y="3301450"/>
              <a:ext cx="24225" cy="61225"/>
            </a:xfrm>
            <a:custGeom>
              <a:rect b="b" l="l" r="r" t="t"/>
              <a:pathLst>
                <a:path extrusionOk="0" fill="none" h="2449" w="969">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a:off x="1917663" y="3298975"/>
              <a:ext cx="19925" cy="60500"/>
            </a:xfrm>
            <a:custGeom>
              <a:rect b="b" l="l" r="r" t="t"/>
              <a:pathLst>
                <a:path extrusionOk="0" fill="none" h="2420" w="797">
                  <a:moveTo>
                    <a:pt x="541" y="2419"/>
                  </a:moveTo>
                  <a:lnTo>
                    <a:pt x="541" y="2419"/>
                  </a:lnTo>
                  <a:lnTo>
                    <a:pt x="0" y="2377"/>
                  </a:lnTo>
                  <a:lnTo>
                    <a:pt x="142" y="0"/>
                  </a:lnTo>
                  <a:lnTo>
                    <a:pt x="142" y="0"/>
                  </a:lnTo>
                  <a:lnTo>
                    <a:pt x="797" y="57"/>
                  </a:lnTo>
                  <a:lnTo>
                    <a:pt x="541" y="241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a:off x="851113" y="2915825"/>
              <a:ext cx="557500" cy="412350"/>
            </a:xfrm>
            <a:custGeom>
              <a:rect b="b" l="l" r="r" t="t"/>
              <a:pathLst>
                <a:path extrusionOk="0" h="16494" w="22300">
                  <a:moveTo>
                    <a:pt x="1" y="1"/>
                  </a:moveTo>
                  <a:lnTo>
                    <a:pt x="1" y="16493"/>
                  </a:lnTo>
                  <a:lnTo>
                    <a:pt x="3573" y="16493"/>
                  </a:lnTo>
                  <a:lnTo>
                    <a:pt x="3573" y="3587"/>
                  </a:lnTo>
                  <a:lnTo>
                    <a:pt x="22299" y="3587"/>
                  </a:lnTo>
                  <a:lnTo>
                    <a:pt x="22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a:off x="851113" y="3935050"/>
              <a:ext cx="557500" cy="412325"/>
            </a:xfrm>
            <a:custGeom>
              <a:rect b="b" l="l" r="r" t="t"/>
              <a:pathLst>
                <a:path extrusionOk="0" h="16493" w="22300">
                  <a:moveTo>
                    <a:pt x="1" y="0"/>
                  </a:moveTo>
                  <a:lnTo>
                    <a:pt x="1" y="16493"/>
                  </a:lnTo>
                  <a:lnTo>
                    <a:pt x="22299" y="16493"/>
                  </a:lnTo>
                  <a:lnTo>
                    <a:pt x="22299" y="12907"/>
                  </a:lnTo>
                  <a:lnTo>
                    <a:pt x="3573" y="12907"/>
                  </a:lnTo>
                  <a:lnTo>
                    <a:pt x="35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2427438" y="2915825"/>
              <a:ext cx="557125" cy="412350"/>
            </a:xfrm>
            <a:custGeom>
              <a:rect b="b" l="l" r="r" t="t"/>
              <a:pathLst>
                <a:path extrusionOk="0" h="16494" w="22285">
                  <a:moveTo>
                    <a:pt x="0" y="1"/>
                  </a:moveTo>
                  <a:lnTo>
                    <a:pt x="0" y="3587"/>
                  </a:lnTo>
                  <a:lnTo>
                    <a:pt x="18713" y="3587"/>
                  </a:lnTo>
                  <a:lnTo>
                    <a:pt x="18713" y="16493"/>
                  </a:lnTo>
                  <a:lnTo>
                    <a:pt x="22284" y="16493"/>
                  </a:lnTo>
                  <a:lnTo>
                    <a:pt x="222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a:off x="2427438" y="3935050"/>
              <a:ext cx="557125" cy="412325"/>
            </a:xfrm>
            <a:custGeom>
              <a:rect b="b" l="l" r="r" t="t"/>
              <a:pathLst>
                <a:path extrusionOk="0" h="16493" w="22285">
                  <a:moveTo>
                    <a:pt x="18713" y="0"/>
                  </a:moveTo>
                  <a:lnTo>
                    <a:pt x="18713" y="12907"/>
                  </a:lnTo>
                  <a:lnTo>
                    <a:pt x="0" y="12907"/>
                  </a:lnTo>
                  <a:lnTo>
                    <a:pt x="0" y="16493"/>
                  </a:lnTo>
                  <a:lnTo>
                    <a:pt x="22284" y="16493"/>
                  </a:lnTo>
                  <a:lnTo>
                    <a:pt x="22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7"/>
            <p:cNvSpPr/>
            <p:nvPr/>
          </p:nvSpPr>
          <p:spPr>
            <a:xfrm>
              <a:off x="1581463" y="3255575"/>
              <a:ext cx="389575" cy="389575"/>
            </a:xfrm>
            <a:custGeom>
              <a:rect b="b" l="l" r="r" t="t"/>
              <a:pathLst>
                <a:path extrusionOk="0" h="15583" w="15583">
                  <a:moveTo>
                    <a:pt x="10986" y="1836"/>
                  </a:moveTo>
                  <a:lnTo>
                    <a:pt x="11314" y="4198"/>
                  </a:lnTo>
                  <a:lnTo>
                    <a:pt x="10787" y="4283"/>
                  </a:lnTo>
                  <a:lnTo>
                    <a:pt x="10346" y="1950"/>
                  </a:lnTo>
                  <a:lnTo>
                    <a:pt x="10659" y="1893"/>
                  </a:lnTo>
                  <a:lnTo>
                    <a:pt x="10986" y="1836"/>
                  </a:lnTo>
                  <a:close/>
                  <a:moveTo>
                    <a:pt x="7841" y="2704"/>
                  </a:moveTo>
                  <a:lnTo>
                    <a:pt x="8752" y="4895"/>
                  </a:lnTo>
                  <a:lnTo>
                    <a:pt x="8268" y="5123"/>
                  </a:lnTo>
                  <a:lnTo>
                    <a:pt x="7244" y="2960"/>
                  </a:lnTo>
                  <a:lnTo>
                    <a:pt x="7841" y="2704"/>
                  </a:lnTo>
                  <a:close/>
                  <a:moveTo>
                    <a:pt x="5010" y="4312"/>
                  </a:moveTo>
                  <a:lnTo>
                    <a:pt x="6447" y="6219"/>
                  </a:lnTo>
                  <a:lnTo>
                    <a:pt x="6020" y="6546"/>
                  </a:lnTo>
                  <a:lnTo>
                    <a:pt x="4497" y="4725"/>
                  </a:lnTo>
                  <a:lnTo>
                    <a:pt x="4754" y="4511"/>
                  </a:lnTo>
                  <a:lnTo>
                    <a:pt x="5010" y="4312"/>
                  </a:lnTo>
                  <a:close/>
                  <a:moveTo>
                    <a:pt x="2662" y="6574"/>
                  </a:moveTo>
                  <a:lnTo>
                    <a:pt x="4526" y="8069"/>
                  </a:lnTo>
                  <a:lnTo>
                    <a:pt x="4199" y="8496"/>
                  </a:lnTo>
                  <a:lnTo>
                    <a:pt x="2278" y="7101"/>
                  </a:lnTo>
                  <a:lnTo>
                    <a:pt x="2662" y="6574"/>
                  </a:lnTo>
                  <a:close/>
                  <a:moveTo>
                    <a:pt x="954" y="9364"/>
                  </a:moveTo>
                  <a:lnTo>
                    <a:pt x="3131" y="10345"/>
                  </a:lnTo>
                  <a:lnTo>
                    <a:pt x="2918" y="10829"/>
                  </a:lnTo>
                  <a:lnTo>
                    <a:pt x="698" y="9961"/>
                  </a:lnTo>
                  <a:lnTo>
                    <a:pt x="954" y="9364"/>
                  </a:lnTo>
                  <a:close/>
                  <a:moveTo>
                    <a:pt x="7386" y="0"/>
                  </a:move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8268" y="15568"/>
                  </a:lnTo>
                  <a:lnTo>
                    <a:pt x="8724" y="15525"/>
                  </a:lnTo>
                  <a:lnTo>
                    <a:pt x="8667" y="15255"/>
                  </a:lnTo>
                  <a:lnTo>
                    <a:pt x="8624" y="14984"/>
                  </a:lnTo>
                  <a:lnTo>
                    <a:pt x="8610" y="1471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477" y="9833"/>
                  </a:lnTo>
                  <a:lnTo>
                    <a:pt x="13733" y="9862"/>
                  </a:lnTo>
                  <a:lnTo>
                    <a:pt x="13989" y="9890"/>
                  </a:lnTo>
                  <a:lnTo>
                    <a:pt x="14231" y="9947"/>
                  </a:lnTo>
                  <a:lnTo>
                    <a:pt x="14487" y="10004"/>
                  </a:lnTo>
                  <a:lnTo>
                    <a:pt x="14715" y="10075"/>
                  </a:lnTo>
                  <a:lnTo>
                    <a:pt x="14956" y="101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448" y="411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close/>
                </a:path>
              </a:pathLst>
            </a:custGeom>
            <a:solidFill>
              <a:srgbClr val="45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a:off x="1598913" y="3489650"/>
              <a:ext cx="60850" cy="36675"/>
            </a:xfrm>
            <a:custGeom>
              <a:rect b="b" l="l" r="r" t="t"/>
              <a:pathLst>
                <a:path extrusionOk="0" fill="none" h="1467" w="2434">
                  <a:moveTo>
                    <a:pt x="2220" y="1466"/>
                  </a:moveTo>
                  <a:lnTo>
                    <a:pt x="0" y="598"/>
                  </a:lnTo>
                  <a:lnTo>
                    <a:pt x="0" y="598"/>
                  </a:lnTo>
                  <a:lnTo>
                    <a:pt x="256" y="1"/>
                  </a:lnTo>
                  <a:lnTo>
                    <a:pt x="2433" y="982"/>
                  </a:lnTo>
                  <a:lnTo>
                    <a:pt x="2433" y="982"/>
                  </a:lnTo>
                  <a:lnTo>
                    <a:pt x="2220" y="14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a:off x="1638388" y="3419925"/>
              <a:ext cx="56225" cy="48050"/>
            </a:xfrm>
            <a:custGeom>
              <a:rect b="b" l="l" r="r" t="t"/>
              <a:pathLst>
                <a:path extrusionOk="0" fill="none" h="1922" w="2249">
                  <a:moveTo>
                    <a:pt x="1922" y="1922"/>
                  </a:moveTo>
                  <a:lnTo>
                    <a:pt x="1" y="527"/>
                  </a:lnTo>
                  <a:lnTo>
                    <a:pt x="1" y="527"/>
                  </a:lnTo>
                  <a:lnTo>
                    <a:pt x="385" y="0"/>
                  </a:lnTo>
                  <a:lnTo>
                    <a:pt x="2249" y="1495"/>
                  </a:lnTo>
                  <a:lnTo>
                    <a:pt x="2249" y="1495"/>
                  </a:lnTo>
                  <a:lnTo>
                    <a:pt x="1922" y="19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7"/>
            <p:cNvSpPr/>
            <p:nvPr/>
          </p:nvSpPr>
          <p:spPr>
            <a:xfrm>
              <a:off x="1693888" y="3363350"/>
              <a:ext cx="48750" cy="55900"/>
            </a:xfrm>
            <a:custGeom>
              <a:rect b="b" l="l" r="r" t="t"/>
              <a:pathLst>
                <a:path extrusionOk="0" fill="none" h="2236" w="195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1762538" y="3323150"/>
              <a:ext cx="37750" cy="60525"/>
            </a:xfrm>
            <a:custGeom>
              <a:rect b="b" l="l" r="r" t="t"/>
              <a:pathLst>
                <a:path extrusionOk="0" fill="none" h="2421" w="1510">
                  <a:moveTo>
                    <a:pt x="1025" y="2420"/>
                  </a:moveTo>
                  <a:lnTo>
                    <a:pt x="1" y="257"/>
                  </a:lnTo>
                  <a:lnTo>
                    <a:pt x="1" y="257"/>
                  </a:lnTo>
                  <a:lnTo>
                    <a:pt x="598" y="1"/>
                  </a:lnTo>
                  <a:lnTo>
                    <a:pt x="1509" y="2192"/>
                  </a:lnTo>
                  <a:lnTo>
                    <a:pt x="1509" y="2192"/>
                  </a:lnTo>
                  <a:lnTo>
                    <a:pt x="1025" y="242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1840088" y="3301450"/>
              <a:ext cx="24225" cy="61225"/>
            </a:xfrm>
            <a:custGeom>
              <a:rect b="b" l="l" r="r" t="t"/>
              <a:pathLst>
                <a:path extrusionOk="0" fill="none" h="2449" w="969">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7"/>
            <p:cNvSpPr/>
            <p:nvPr/>
          </p:nvSpPr>
          <p:spPr>
            <a:xfrm>
              <a:off x="1581463" y="3255575"/>
              <a:ext cx="389575" cy="389575"/>
            </a:xfrm>
            <a:custGeom>
              <a:rect b="b" l="l" r="r" t="t"/>
              <a:pathLst>
                <a:path extrusionOk="0" fill="none" h="15583" w="15583">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7"/>
            <p:cNvSpPr/>
            <p:nvPr/>
          </p:nvSpPr>
          <p:spPr>
            <a:xfrm>
              <a:off x="1598913" y="3301450"/>
              <a:ext cx="334775" cy="286775"/>
            </a:xfrm>
            <a:custGeom>
              <a:rect b="b" l="l" r="r" t="t"/>
              <a:pathLst>
                <a:path extrusionOk="0" h="11471" w="13391">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7"/>
            <p:cNvSpPr/>
            <p:nvPr/>
          </p:nvSpPr>
          <p:spPr>
            <a:xfrm>
              <a:off x="1627013" y="3575375"/>
              <a:ext cx="13175" cy="12850"/>
            </a:xfrm>
            <a:custGeom>
              <a:rect b="b" l="l" r="r" t="t"/>
              <a:pathLst>
                <a:path extrusionOk="0" fill="none" h="514" w="527">
                  <a:moveTo>
                    <a:pt x="0" y="1"/>
                  </a:moveTo>
                  <a:lnTo>
                    <a:pt x="0" y="1"/>
                  </a:lnTo>
                  <a:lnTo>
                    <a:pt x="228" y="257"/>
                  </a:lnTo>
                  <a:lnTo>
                    <a:pt x="470" y="513"/>
                  </a:lnTo>
                  <a:lnTo>
                    <a:pt x="470" y="513"/>
                  </a:lnTo>
                  <a:lnTo>
                    <a:pt x="527" y="86"/>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p:nvPr/>
          </p:nvSpPr>
          <p:spPr>
            <a:xfrm>
              <a:off x="1598913" y="3489650"/>
              <a:ext cx="60850" cy="36675"/>
            </a:xfrm>
            <a:custGeom>
              <a:rect b="b" l="l" r="r" t="t"/>
              <a:pathLst>
                <a:path extrusionOk="0" fill="none" h="1467" w="2434">
                  <a:moveTo>
                    <a:pt x="256" y="1"/>
                  </a:moveTo>
                  <a:lnTo>
                    <a:pt x="256" y="1"/>
                  </a:lnTo>
                  <a:lnTo>
                    <a:pt x="0" y="598"/>
                  </a:lnTo>
                  <a:lnTo>
                    <a:pt x="2220" y="1466"/>
                  </a:lnTo>
                  <a:lnTo>
                    <a:pt x="2220" y="1466"/>
                  </a:lnTo>
                  <a:lnTo>
                    <a:pt x="2433" y="982"/>
                  </a:lnTo>
                  <a:lnTo>
                    <a:pt x="25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7"/>
            <p:cNvSpPr/>
            <p:nvPr/>
          </p:nvSpPr>
          <p:spPr>
            <a:xfrm>
              <a:off x="1638388" y="3419925"/>
              <a:ext cx="56225" cy="48050"/>
            </a:xfrm>
            <a:custGeom>
              <a:rect b="b" l="l" r="r" t="t"/>
              <a:pathLst>
                <a:path extrusionOk="0" fill="none" h="1922" w="2249">
                  <a:moveTo>
                    <a:pt x="385" y="0"/>
                  </a:moveTo>
                  <a:lnTo>
                    <a:pt x="385" y="0"/>
                  </a:lnTo>
                  <a:lnTo>
                    <a:pt x="1" y="527"/>
                  </a:lnTo>
                  <a:lnTo>
                    <a:pt x="1922" y="1922"/>
                  </a:lnTo>
                  <a:lnTo>
                    <a:pt x="1922" y="1922"/>
                  </a:lnTo>
                  <a:lnTo>
                    <a:pt x="2249" y="1495"/>
                  </a:lnTo>
                  <a:lnTo>
                    <a:pt x="38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7"/>
            <p:cNvSpPr/>
            <p:nvPr/>
          </p:nvSpPr>
          <p:spPr>
            <a:xfrm>
              <a:off x="1693888" y="3363350"/>
              <a:ext cx="48750" cy="55900"/>
            </a:xfrm>
            <a:custGeom>
              <a:rect b="b" l="l" r="r" t="t"/>
              <a:pathLst>
                <a:path extrusionOk="0" fill="none" h="2236" w="195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a:off x="1762538" y="3323150"/>
              <a:ext cx="37750" cy="60525"/>
            </a:xfrm>
            <a:custGeom>
              <a:rect b="b" l="l" r="r" t="t"/>
              <a:pathLst>
                <a:path extrusionOk="0" fill="none" h="2421" w="1510">
                  <a:moveTo>
                    <a:pt x="598" y="1"/>
                  </a:moveTo>
                  <a:lnTo>
                    <a:pt x="598" y="1"/>
                  </a:lnTo>
                  <a:lnTo>
                    <a:pt x="1" y="257"/>
                  </a:lnTo>
                  <a:lnTo>
                    <a:pt x="1025" y="2420"/>
                  </a:lnTo>
                  <a:lnTo>
                    <a:pt x="1025" y="2420"/>
                  </a:lnTo>
                  <a:lnTo>
                    <a:pt x="1509" y="2192"/>
                  </a:lnTo>
                  <a:lnTo>
                    <a:pt x="59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1917663" y="3318900"/>
              <a:ext cx="16025" cy="40575"/>
            </a:xfrm>
            <a:custGeom>
              <a:rect b="b" l="l" r="r" t="t"/>
              <a:pathLst>
                <a:path extrusionOk="0" fill="none" h="1623" w="641">
                  <a:moveTo>
                    <a:pt x="100" y="0"/>
                  </a:moveTo>
                  <a:lnTo>
                    <a:pt x="0" y="1580"/>
                  </a:lnTo>
                  <a:lnTo>
                    <a:pt x="0" y="1580"/>
                  </a:lnTo>
                  <a:lnTo>
                    <a:pt x="541" y="1622"/>
                  </a:lnTo>
                  <a:lnTo>
                    <a:pt x="640" y="669"/>
                  </a:lnTo>
                  <a:lnTo>
                    <a:pt x="640" y="669"/>
                  </a:lnTo>
                  <a:lnTo>
                    <a:pt x="384" y="327"/>
                  </a:lnTo>
                  <a:lnTo>
                    <a:pt x="10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p:nvPr/>
          </p:nvSpPr>
          <p:spPr>
            <a:xfrm>
              <a:off x="1840088" y="3301450"/>
              <a:ext cx="24225" cy="61225"/>
            </a:xfrm>
            <a:custGeom>
              <a:rect b="b" l="l" r="r" t="t"/>
              <a:pathLst>
                <a:path extrusionOk="0" fill="none" h="2449" w="969">
                  <a:moveTo>
                    <a:pt x="641" y="1"/>
                  </a:moveTo>
                  <a:lnTo>
                    <a:pt x="641" y="1"/>
                  </a:lnTo>
                  <a:lnTo>
                    <a:pt x="314" y="58"/>
                  </a:lnTo>
                  <a:lnTo>
                    <a:pt x="1" y="115"/>
                  </a:lnTo>
                  <a:lnTo>
                    <a:pt x="442" y="2448"/>
                  </a:lnTo>
                  <a:lnTo>
                    <a:pt x="442" y="2448"/>
                  </a:lnTo>
                  <a:lnTo>
                    <a:pt x="969" y="2363"/>
                  </a:lnTo>
                  <a:lnTo>
                    <a:pt x="64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17"/>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Set</a:t>
            </a:r>
            <a:endParaRPr/>
          </a:p>
        </p:txBody>
      </p:sp>
      <p:sp>
        <p:nvSpPr>
          <p:cNvPr id="259" name="Google Shape;259;p17"/>
          <p:cNvSpPr/>
          <p:nvPr/>
        </p:nvSpPr>
        <p:spPr>
          <a:xfrm>
            <a:off x="1796338" y="3501400"/>
            <a:ext cx="230900" cy="230550"/>
          </a:xfrm>
          <a:custGeom>
            <a:rect b="b" l="l" r="r" t="t"/>
            <a:pathLst>
              <a:path extrusionOk="0" h="9222" w="9236">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7"/>
          <p:cNvSpPr/>
          <p:nvPr/>
        </p:nvSpPr>
        <p:spPr>
          <a:xfrm>
            <a:off x="1796338" y="3501400"/>
            <a:ext cx="230900" cy="230550"/>
          </a:xfrm>
          <a:custGeom>
            <a:rect b="b" l="l" r="r" t="t"/>
            <a:pathLst>
              <a:path extrusionOk="0" fill="none" h="9222" w="9236">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7"/>
          <p:cNvSpPr/>
          <p:nvPr/>
        </p:nvSpPr>
        <p:spPr>
          <a:xfrm>
            <a:off x="1796338" y="3501400"/>
            <a:ext cx="164750" cy="142325"/>
          </a:xfrm>
          <a:custGeom>
            <a:rect b="b" l="l" r="r" t="t"/>
            <a:pathLst>
              <a:path extrusionOk="0" h="5693" w="659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7"/>
          <p:cNvSpPr/>
          <p:nvPr/>
        </p:nvSpPr>
        <p:spPr>
          <a:xfrm>
            <a:off x="1796338" y="3501400"/>
            <a:ext cx="164750" cy="142325"/>
          </a:xfrm>
          <a:custGeom>
            <a:rect b="b" l="l" r="r" t="t"/>
            <a:pathLst>
              <a:path extrusionOk="0" fill="none" h="5693" w="659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7"/>
          <p:cNvSpPr/>
          <p:nvPr/>
        </p:nvSpPr>
        <p:spPr>
          <a:xfrm>
            <a:off x="1914525" y="1385900"/>
            <a:ext cx="2290775" cy="2252650"/>
          </a:xfrm>
          <a:custGeom>
            <a:rect b="b" l="l" r="r" t="t"/>
            <a:pathLst>
              <a:path extrusionOk="0" h="90106" w="91631">
                <a:moveTo>
                  <a:pt x="0" y="90106"/>
                </a:moveTo>
                <a:lnTo>
                  <a:pt x="84773" y="0"/>
                </a:lnTo>
                <a:lnTo>
                  <a:pt x="91631" y="16192"/>
                </a:lnTo>
                <a:close/>
              </a:path>
            </a:pathLst>
          </a:custGeom>
          <a:solidFill>
            <a:srgbClr val="666666">
              <a:alpha val="12549"/>
            </a:srgbClr>
          </a:solidFill>
          <a:ln>
            <a:noFill/>
          </a:ln>
        </p:spPr>
      </p:sp>
      <p:grpSp>
        <p:nvGrpSpPr>
          <p:cNvPr id="264" name="Google Shape;264;p17"/>
          <p:cNvGrpSpPr/>
          <p:nvPr/>
        </p:nvGrpSpPr>
        <p:grpSpPr>
          <a:xfrm>
            <a:off x="3961063" y="1231575"/>
            <a:ext cx="4725888" cy="650100"/>
            <a:chOff x="3961063" y="1231575"/>
            <a:chExt cx="4725888" cy="650100"/>
          </a:xfrm>
        </p:grpSpPr>
        <p:sp>
          <p:nvSpPr>
            <p:cNvPr id="265" name="Google Shape;265;p17"/>
            <p:cNvSpPr/>
            <p:nvPr/>
          </p:nvSpPr>
          <p:spPr>
            <a:xfrm>
              <a:off x="5010150" y="1231575"/>
              <a:ext cx="3676800" cy="650100"/>
            </a:xfrm>
            <a:prstGeom prst="roundRect">
              <a:avLst>
                <a:gd fmla="val 50000" name="adj"/>
              </a:avLst>
            </a:prstGeom>
            <a:solidFill>
              <a:srgbClr val="E99B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7"/>
            <p:cNvSpPr/>
            <p:nvPr/>
          </p:nvSpPr>
          <p:spPr>
            <a:xfrm>
              <a:off x="3961063" y="1324425"/>
              <a:ext cx="2130000" cy="46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17"/>
          <p:cNvGrpSpPr/>
          <p:nvPr/>
        </p:nvGrpSpPr>
        <p:grpSpPr>
          <a:xfrm>
            <a:off x="4122280" y="1390725"/>
            <a:ext cx="4412096" cy="331825"/>
            <a:chOff x="4122280" y="1390725"/>
            <a:chExt cx="4412096" cy="331825"/>
          </a:xfrm>
        </p:grpSpPr>
        <p:sp>
          <p:nvSpPr>
            <p:cNvPr id="268" name="Google Shape;268;p17"/>
            <p:cNvSpPr txBox="1"/>
            <p:nvPr/>
          </p:nvSpPr>
          <p:spPr>
            <a:xfrm>
              <a:off x="6293675" y="1390750"/>
              <a:ext cx="2240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For less than 25% severity</a:t>
              </a:r>
              <a:endParaRPr>
                <a:latin typeface="Roboto"/>
                <a:ea typeface="Roboto"/>
                <a:cs typeface="Roboto"/>
                <a:sym typeface="Roboto"/>
              </a:endParaRPr>
            </a:p>
          </p:txBody>
        </p:sp>
        <p:sp>
          <p:nvSpPr>
            <p:cNvPr id="269" name="Google Shape;269;p17"/>
            <p:cNvSpPr txBox="1"/>
            <p:nvPr/>
          </p:nvSpPr>
          <p:spPr>
            <a:xfrm>
              <a:off x="4122280" y="1390725"/>
              <a:ext cx="17823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Mild</a:t>
              </a:r>
              <a:endParaRPr b="1" sz="1800">
                <a:solidFill>
                  <a:schemeClr val="lt1"/>
                </a:solidFill>
                <a:latin typeface="Fira Sans Extra Condensed"/>
                <a:ea typeface="Fira Sans Extra Condensed"/>
                <a:cs typeface="Fira Sans Extra Condensed"/>
                <a:sym typeface="Fira Sans Extra Condensed"/>
              </a:endParaRPr>
            </a:p>
          </p:txBody>
        </p:sp>
      </p:grpSp>
      <p:sp>
        <p:nvSpPr>
          <p:cNvPr id="270" name="Google Shape;270;p17"/>
          <p:cNvSpPr/>
          <p:nvPr/>
        </p:nvSpPr>
        <p:spPr>
          <a:xfrm>
            <a:off x="1924050" y="2362200"/>
            <a:ext cx="2240750" cy="1266825"/>
          </a:xfrm>
          <a:custGeom>
            <a:rect b="b" l="l" r="r" t="t"/>
            <a:pathLst>
              <a:path extrusionOk="0" h="50673" w="89630">
                <a:moveTo>
                  <a:pt x="0" y="50673"/>
                </a:moveTo>
                <a:lnTo>
                  <a:pt x="85820" y="0"/>
                </a:lnTo>
                <a:lnTo>
                  <a:pt x="89630" y="17145"/>
                </a:lnTo>
                <a:close/>
              </a:path>
            </a:pathLst>
          </a:custGeom>
          <a:solidFill>
            <a:srgbClr val="666666">
              <a:alpha val="12549"/>
            </a:srgbClr>
          </a:solidFill>
          <a:ln>
            <a:noFill/>
          </a:ln>
        </p:spPr>
      </p:sp>
      <p:sp>
        <p:nvSpPr>
          <p:cNvPr id="271" name="Google Shape;271;p17"/>
          <p:cNvSpPr/>
          <p:nvPr/>
        </p:nvSpPr>
        <p:spPr>
          <a:xfrm>
            <a:off x="1952625" y="3333750"/>
            <a:ext cx="2224100" cy="461975"/>
          </a:xfrm>
          <a:custGeom>
            <a:rect b="b" l="l" r="r" t="t"/>
            <a:pathLst>
              <a:path extrusionOk="0" h="18479" w="88964">
                <a:moveTo>
                  <a:pt x="0" y="11430"/>
                </a:moveTo>
                <a:lnTo>
                  <a:pt x="88964" y="0"/>
                </a:lnTo>
                <a:lnTo>
                  <a:pt x="88964" y="18479"/>
                </a:lnTo>
                <a:close/>
              </a:path>
            </a:pathLst>
          </a:custGeom>
          <a:solidFill>
            <a:srgbClr val="666666">
              <a:alpha val="12549"/>
            </a:srgbClr>
          </a:solidFill>
          <a:ln>
            <a:noFill/>
          </a:ln>
        </p:spPr>
      </p:sp>
      <p:grpSp>
        <p:nvGrpSpPr>
          <p:cNvPr id="272" name="Google Shape;272;p17"/>
          <p:cNvGrpSpPr/>
          <p:nvPr/>
        </p:nvGrpSpPr>
        <p:grpSpPr>
          <a:xfrm>
            <a:off x="3961063" y="3237875"/>
            <a:ext cx="4725888" cy="650100"/>
            <a:chOff x="3961063" y="3237875"/>
            <a:chExt cx="4725888" cy="650100"/>
          </a:xfrm>
        </p:grpSpPr>
        <p:sp>
          <p:nvSpPr>
            <p:cNvPr id="273" name="Google Shape;273;p17"/>
            <p:cNvSpPr/>
            <p:nvPr/>
          </p:nvSpPr>
          <p:spPr>
            <a:xfrm>
              <a:off x="5010150" y="3237875"/>
              <a:ext cx="3676800" cy="6501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7"/>
            <p:cNvSpPr/>
            <p:nvPr/>
          </p:nvSpPr>
          <p:spPr>
            <a:xfrm>
              <a:off x="3961063" y="3330725"/>
              <a:ext cx="2130000" cy="464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17"/>
          <p:cNvGrpSpPr/>
          <p:nvPr/>
        </p:nvGrpSpPr>
        <p:grpSpPr>
          <a:xfrm>
            <a:off x="4122280" y="3397025"/>
            <a:ext cx="4412021" cy="331800"/>
            <a:chOff x="4122280" y="3397025"/>
            <a:chExt cx="4412021" cy="331800"/>
          </a:xfrm>
        </p:grpSpPr>
        <p:sp>
          <p:nvSpPr>
            <p:cNvPr id="276" name="Google Shape;276;p17"/>
            <p:cNvSpPr txBox="1"/>
            <p:nvPr/>
          </p:nvSpPr>
          <p:spPr>
            <a:xfrm>
              <a:off x="6358100" y="3397025"/>
              <a:ext cx="2176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For 51-75% severity</a:t>
              </a:r>
              <a:endParaRPr>
                <a:latin typeface="Roboto"/>
                <a:ea typeface="Roboto"/>
                <a:cs typeface="Roboto"/>
                <a:sym typeface="Roboto"/>
              </a:endParaRPr>
            </a:p>
          </p:txBody>
        </p:sp>
        <p:sp>
          <p:nvSpPr>
            <p:cNvPr id="277" name="Google Shape;277;p17"/>
            <p:cNvSpPr txBox="1"/>
            <p:nvPr/>
          </p:nvSpPr>
          <p:spPr>
            <a:xfrm>
              <a:off x="4122280" y="3397025"/>
              <a:ext cx="17823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Severe</a:t>
              </a:r>
              <a:endParaRPr b="1" sz="1800">
                <a:solidFill>
                  <a:schemeClr val="lt1"/>
                </a:solidFill>
                <a:latin typeface="Fira Sans Extra Condensed"/>
                <a:ea typeface="Fira Sans Extra Condensed"/>
                <a:cs typeface="Fira Sans Extra Condensed"/>
                <a:sym typeface="Fira Sans Extra Condensed"/>
              </a:endParaRPr>
            </a:p>
          </p:txBody>
        </p:sp>
      </p:grpSp>
      <p:grpSp>
        <p:nvGrpSpPr>
          <p:cNvPr id="278" name="Google Shape;278;p17"/>
          <p:cNvGrpSpPr/>
          <p:nvPr/>
        </p:nvGrpSpPr>
        <p:grpSpPr>
          <a:xfrm>
            <a:off x="3961063" y="2234725"/>
            <a:ext cx="4725888" cy="650100"/>
            <a:chOff x="3961063" y="2234725"/>
            <a:chExt cx="4725888" cy="650100"/>
          </a:xfrm>
        </p:grpSpPr>
        <p:sp>
          <p:nvSpPr>
            <p:cNvPr id="279" name="Google Shape;279;p17"/>
            <p:cNvSpPr/>
            <p:nvPr/>
          </p:nvSpPr>
          <p:spPr>
            <a:xfrm>
              <a:off x="5010150" y="2234725"/>
              <a:ext cx="3676800" cy="650100"/>
            </a:xfrm>
            <a:prstGeom prst="roundRect">
              <a:avLst>
                <a:gd fmla="val 50000"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7"/>
            <p:cNvSpPr/>
            <p:nvPr/>
          </p:nvSpPr>
          <p:spPr>
            <a:xfrm>
              <a:off x="3961063" y="2327575"/>
              <a:ext cx="2130000" cy="4644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17"/>
          <p:cNvGrpSpPr/>
          <p:nvPr/>
        </p:nvGrpSpPr>
        <p:grpSpPr>
          <a:xfrm>
            <a:off x="4134997" y="2393875"/>
            <a:ext cx="4399253" cy="331800"/>
            <a:chOff x="4134997" y="2393875"/>
            <a:chExt cx="4399253" cy="331800"/>
          </a:xfrm>
        </p:grpSpPr>
        <p:sp>
          <p:nvSpPr>
            <p:cNvPr id="282" name="Google Shape;282;p17"/>
            <p:cNvSpPr txBox="1"/>
            <p:nvPr/>
          </p:nvSpPr>
          <p:spPr>
            <a:xfrm>
              <a:off x="6293550" y="2393875"/>
              <a:ext cx="2240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for 25-50% severity</a:t>
              </a:r>
              <a:endParaRPr>
                <a:latin typeface="Roboto"/>
                <a:ea typeface="Roboto"/>
                <a:cs typeface="Roboto"/>
                <a:sym typeface="Roboto"/>
              </a:endParaRPr>
            </a:p>
          </p:txBody>
        </p:sp>
        <p:sp>
          <p:nvSpPr>
            <p:cNvPr id="283" name="Google Shape;283;p17"/>
            <p:cNvSpPr txBox="1"/>
            <p:nvPr/>
          </p:nvSpPr>
          <p:spPr>
            <a:xfrm>
              <a:off x="4134997" y="2393875"/>
              <a:ext cx="17823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Moderate</a:t>
              </a:r>
              <a:endParaRPr b="1" sz="1800">
                <a:solidFill>
                  <a:schemeClr val="lt1"/>
                </a:solidFill>
                <a:latin typeface="Fira Sans Extra Condensed"/>
                <a:ea typeface="Fira Sans Extra Condensed"/>
                <a:cs typeface="Fira Sans Extra Condensed"/>
                <a:sym typeface="Fira Sans Extra Condensed"/>
              </a:endParaRPr>
            </a:p>
          </p:txBody>
        </p:sp>
      </p:grpSp>
      <p:sp>
        <p:nvSpPr>
          <p:cNvPr id="284" name="Google Shape;284;p17"/>
          <p:cNvSpPr/>
          <p:nvPr/>
        </p:nvSpPr>
        <p:spPr>
          <a:xfrm>
            <a:off x="1947875" y="3619500"/>
            <a:ext cx="2233600" cy="1171575"/>
          </a:xfrm>
          <a:custGeom>
            <a:rect b="b" l="l" r="r" t="t"/>
            <a:pathLst>
              <a:path extrusionOk="0" h="46863" w="89344">
                <a:moveTo>
                  <a:pt x="0" y="0"/>
                </a:moveTo>
                <a:lnTo>
                  <a:pt x="89344" y="28956"/>
                </a:lnTo>
                <a:lnTo>
                  <a:pt x="87249" y="46863"/>
                </a:lnTo>
                <a:close/>
              </a:path>
            </a:pathLst>
          </a:custGeom>
          <a:solidFill>
            <a:srgbClr val="666666">
              <a:alpha val="12549"/>
            </a:srgbClr>
          </a:solidFill>
          <a:ln>
            <a:noFill/>
          </a:ln>
        </p:spPr>
      </p:sp>
      <p:grpSp>
        <p:nvGrpSpPr>
          <p:cNvPr id="285" name="Google Shape;285;p17"/>
          <p:cNvGrpSpPr/>
          <p:nvPr/>
        </p:nvGrpSpPr>
        <p:grpSpPr>
          <a:xfrm>
            <a:off x="3961063" y="4241025"/>
            <a:ext cx="4725888" cy="650100"/>
            <a:chOff x="3961063" y="4241025"/>
            <a:chExt cx="4725888" cy="650100"/>
          </a:xfrm>
        </p:grpSpPr>
        <p:sp>
          <p:nvSpPr>
            <p:cNvPr id="286" name="Google Shape;286;p17"/>
            <p:cNvSpPr/>
            <p:nvPr/>
          </p:nvSpPr>
          <p:spPr>
            <a:xfrm>
              <a:off x="5010150" y="4241025"/>
              <a:ext cx="3676800" cy="650100"/>
            </a:xfrm>
            <a:prstGeom prst="roundRect">
              <a:avLst>
                <a:gd fmla="val 50000" name="adj"/>
              </a:avLst>
            </a:pr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7"/>
            <p:cNvSpPr/>
            <p:nvPr/>
          </p:nvSpPr>
          <p:spPr>
            <a:xfrm>
              <a:off x="3961063" y="4333875"/>
              <a:ext cx="2130000" cy="464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17"/>
          <p:cNvGrpSpPr/>
          <p:nvPr/>
        </p:nvGrpSpPr>
        <p:grpSpPr>
          <a:xfrm>
            <a:off x="4122280" y="4400167"/>
            <a:ext cx="4412143" cy="331809"/>
            <a:chOff x="4122280" y="4400167"/>
            <a:chExt cx="4412143" cy="331809"/>
          </a:xfrm>
        </p:grpSpPr>
        <p:sp>
          <p:nvSpPr>
            <p:cNvPr id="289" name="Google Shape;289;p17"/>
            <p:cNvSpPr txBox="1"/>
            <p:nvPr/>
          </p:nvSpPr>
          <p:spPr>
            <a:xfrm>
              <a:off x="6553223" y="4400167"/>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For more than 75% severity</a:t>
              </a:r>
              <a:endParaRPr>
                <a:latin typeface="Roboto"/>
                <a:ea typeface="Roboto"/>
                <a:cs typeface="Roboto"/>
                <a:sym typeface="Roboto"/>
              </a:endParaRPr>
            </a:p>
          </p:txBody>
        </p:sp>
        <p:sp>
          <p:nvSpPr>
            <p:cNvPr id="290" name="Google Shape;290;p17"/>
            <p:cNvSpPr txBox="1"/>
            <p:nvPr/>
          </p:nvSpPr>
          <p:spPr>
            <a:xfrm>
              <a:off x="4122280" y="4400175"/>
              <a:ext cx="17823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Critical</a:t>
              </a:r>
              <a:endParaRPr b="1" sz="1800">
                <a:solidFill>
                  <a:schemeClr val="lt1"/>
                </a:solidFill>
                <a:latin typeface="Fira Sans Extra Condensed"/>
                <a:ea typeface="Fira Sans Extra Condensed"/>
                <a:cs typeface="Fira Sans Extra Condensed"/>
                <a:sym typeface="Fira Sans Extra Condensed"/>
              </a:endParaRPr>
            </a:p>
          </p:txBody>
        </p:sp>
      </p:grpSp>
      <p:sp>
        <p:nvSpPr>
          <p:cNvPr id="291" name="Google Shape;291;p17"/>
          <p:cNvSpPr/>
          <p:nvPr/>
        </p:nvSpPr>
        <p:spPr>
          <a:xfrm>
            <a:off x="1796350" y="3501225"/>
            <a:ext cx="231000" cy="231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8"/>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Training Phase</a:t>
            </a:r>
            <a:endParaRPr/>
          </a:p>
        </p:txBody>
      </p:sp>
      <p:sp>
        <p:nvSpPr>
          <p:cNvPr id="297" name="Google Shape;297;p18"/>
          <p:cNvSpPr txBox="1"/>
          <p:nvPr/>
        </p:nvSpPr>
        <p:spPr>
          <a:xfrm>
            <a:off x="727700" y="1012775"/>
            <a:ext cx="7737300" cy="11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The table </a:t>
            </a:r>
            <a:r>
              <a:rPr lang="en">
                <a:solidFill>
                  <a:schemeClr val="dk1"/>
                </a:solidFill>
                <a:latin typeface="Roboto"/>
                <a:ea typeface="Roboto"/>
                <a:cs typeface="Roboto"/>
                <a:sym typeface="Roboto"/>
              </a:rPr>
              <a:t>represents</a:t>
            </a:r>
            <a:r>
              <a:rPr lang="en">
                <a:solidFill>
                  <a:schemeClr val="dk1"/>
                </a:solidFill>
                <a:latin typeface="Roboto"/>
                <a:ea typeface="Roboto"/>
                <a:cs typeface="Roboto"/>
                <a:sym typeface="Roboto"/>
              </a:rPr>
              <a:t> different types of hyperparameters with different networks. Following are the best hyperparameters according to the networks.</a:t>
            </a:r>
            <a:endParaRPr>
              <a:solidFill>
                <a:schemeClr val="dk1"/>
              </a:solidFill>
              <a:latin typeface="Roboto"/>
              <a:ea typeface="Roboto"/>
              <a:cs typeface="Roboto"/>
              <a:sym typeface="Roboto"/>
            </a:endParaRPr>
          </a:p>
        </p:txBody>
      </p:sp>
      <p:pic>
        <p:nvPicPr>
          <p:cNvPr id="298" name="Google Shape;298;p18"/>
          <p:cNvPicPr preferRelativeResize="0"/>
          <p:nvPr/>
        </p:nvPicPr>
        <p:blipFill>
          <a:blip r:embed="rId3">
            <a:alphaModFix/>
          </a:blip>
          <a:stretch>
            <a:fillRect/>
          </a:stretch>
        </p:blipFill>
        <p:spPr>
          <a:xfrm>
            <a:off x="665375" y="1932325"/>
            <a:ext cx="7813250" cy="2907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9"/>
          <p:cNvSpPr txBox="1"/>
          <p:nvPr>
            <p:ph type="title"/>
          </p:nvPr>
        </p:nvSpPr>
        <p:spPr>
          <a:xfrm>
            <a:off x="457200" y="190150"/>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Training Phase : AlexNet</a:t>
            </a:r>
            <a:endParaRPr/>
          </a:p>
        </p:txBody>
      </p:sp>
      <p:pic>
        <p:nvPicPr>
          <p:cNvPr id="304" name="Google Shape;304;p19"/>
          <p:cNvPicPr preferRelativeResize="0"/>
          <p:nvPr/>
        </p:nvPicPr>
        <p:blipFill>
          <a:blip r:embed="rId3">
            <a:alphaModFix/>
          </a:blip>
          <a:stretch>
            <a:fillRect/>
          </a:stretch>
        </p:blipFill>
        <p:spPr>
          <a:xfrm>
            <a:off x="494463" y="660850"/>
            <a:ext cx="8155074" cy="4055825"/>
          </a:xfrm>
          <a:prstGeom prst="rect">
            <a:avLst/>
          </a:prstGeom>
          <a:noFill/>
          <a:ln>
            <a:noFill/>
          </a:ln>
        </p:spPr>
      </p:pic>
      <p:sp>
        <p:nvSpPr>
          <p:cNvPr id="305" name="Google Shape;305;p19"/>
          <p:cNvSpPr txBox="1"/>
          <p:nvPr/>
        </p:nvSpPr>
        <p:spPr>
          <a:xfrm>
            <a:off x="0" y="46724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Training Accuracy: 30.00%</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0"/>
          <p:cNvSpPr txBox="1"/>
          <p:nvPr>
            <p:ph type="title"/>
          </p:nvPr>
        </p:nvSpPr>
        <p:spPr>
          <a:xfrm>
            <a:off x="457200" y="190150"/>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Training Phase : DenseNet201</a:t>
            </a:r>
            <a:endParaRPr/>
          </a:p>
        </p:txBody>
      </p:sp>
      <p:pic>
        <p:nvPicPr>
          <p:cNvPr id="311" name="Google Shape;311;p20"/>
          <p:cNvPicPr preferRelativeResize="0"/>
          <p:nvPr/>
        </p:nvPicPr>
        <p:blipFill>
          <a:blip r:embed="rId3">
            <a:alphaModFix/>
          </a:blip>
          <a:stretch>
            <a:fillRect/>
          </a:stretch>
        </p:blipFill>
        <p:spPr>
          <a:xfrm>
            <a:off x="494463" y="660850"/>
            <a:ext cx="8155074" cy="4055825"/>
          </a:xfrm>
          <a:prstGeom prst="rect">
            <a:avLst/>
          </a:prstGeom>
          <a:noFill/>
          <a:ln>
            <a:noFill/>
          </a:ln>
        </p:spPr>
      </p:pic>
      <p:sp>
        <p:nvSpPr>
          <p:cNvPr id="312" name="Google Shape;312;p20"/>
          <p:cNvSpPr txBox="1"/>
          <p:nvPr/>
        </p:nvSpPr>
        <p:spPr>
          <a:xfrm>
            <a:off x="0" y="46724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Training Accuracy: 47.49%</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1"/>
          <p:cNvSpPr txBox="1"/>
          <p:nvPr>
            <p:ph type="title"/>
          </p:nvPr>
        </p:nvSpPr>
        <p:spPr>
          <a:xfrm>
            <a:off x="457200" y="1812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Training</a:t>
            </a:r>
            <a:r>
              <a:rPr lang="en"/>
              <a:t> Phase: Efficien</a:t>
            </a:r>
            <a:r>
              <a:rPr lang="en"/>
              <a:t>t-b0</a:t>
            </a:r>
            <a:endParaRPr/>
          </a:p>
        </p:txBody>
      </p:sp>
      <p:pic>
        <p:nvPicPr>
          <p:cNvPr id="318" name="Google Shape;318;p21"/>
          <p:cNvPicPr preferRelativeResize="0"/>
          <p:nvPr/>
        </p:nvPicPr>
        <p:blipFill>
          <a:blip r:embed="rId3">
            <a:alphaModFix/>
          </a:blip>
          <a:stretch>
            <a:fillRect/>
          </a:stretch>
        </p:blipFill>
        <p:spPr>
          <a:xfrm>
            <a:off x="494463" y="687475"/>
            <a:ext cx="8155074" cy="4055825"/>
          </a:xfrm>
          <a:prstGeom prst="rect">
            <a:avLst/>
          </a:prstGeom>
          <a:noFill/>
          <a:ln>
            <a:noFill/>
          </a:ln>
        </p:spPr>
      </p:pic>
      <p:sp>
        <p:nvSpPr>
          <p:cNvPr id="319" name="Google Shape;319;p21"/>
          <p:cNvSpPr txBox="1"/>
          <p:nvPr/>
        </p:nvSpPr>
        <p:spPr>
          <a:xfrm>
            <a:off x="79675" y="47433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Training Accuracy: 49.23%</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